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3" r:id="rId11"/>
    <p:sldId id="269" r:id="rId12"/>
    <p:sldId id="267" r:id="rId13"/>
    <p:sldId id="268" r:id="rId14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24"/>
  </p:normalViewPr>
  <p:slideViewPr>
    <p:cSldViewPr>
      <p:cViewPr varScale="1">
        <p:scale>
          <a:sx n="69" d="100"/>
          <a:sy n="69" d="100"/>
        </p:scale>
        <p:origin x="920" y="20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3" y="5668639"/>
            <a:ext cx="13606144" cy="3590925"/>
          </a:xfrm>
          <a:custGeom>
            <a:avLst/>
            <a:gdLst/>
            <a:ahLst/>
            <a:cxnLst/>
            <a:rect l="l" t="t" r="r" b="b"/>
            <a:pathLst>
              <a:path w="13606144" h="3590925">
                <a:moveTo>
                  <a:pt x="0" y="3590925"/>
                </a:moveTo>
                <a:lnTo>
                  <a:pt x="13605934" y="3590925"/>
                </a:lnTo>
                <a:lnTo>
                  <a:pt x="13605934" y="0"/>
                </a:lnTo>
                <a:lnTo>
                  <a:pt x="0" y="0"/>
                </a:lnTo>
                <a:lnTo>
                  <a:pt x="0" y="3590925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50707" y="5690067"/>
            <a:ext cx="552450" cy="3543300"/>
          </a:xfrm>
          <a:custGeom>
            <a:avLst/>
            <a:gdLst/>
            <a:ahLst/>
            <a:cxnLst/>
            <a:rect l="l" t="t" r="r" b="b"/>
            <a:pathLst>
              <a:path w="552450" h="3543300">
                <a:moveTo>
                  <a:pt x="552447" y="3542694"/>
                </a:moveTo>
                <a:lnTo>
                  <a:pt x="0" y="3542694"/>
                </a:lnTo>
                <a:lnTo>
                  <a:pt x="0" y="0"/>
                </a:lnTo>
                <a:lnTo>
                  <a:pt x="552447" y="0"/>
                </a:lnTo>
                <a:lnTo>
                  <a:pt x="552447" y="3542694"/>
                </a:lnTo>
                <a:close/>
              </a:path>
            </a:pathLst>
          </a:custGeom>
          <a:solidFill>
            <a:srgbClr val="DE67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3606028" y="5667281"/>
            <a:ext cx="152400" cy="3591560"/>
          </a:xfrm>
          <a:custGeom>
            <a:avLst/>
            <a:gdLst/>
            <a:ahLst/>
            <a:cxnLst/>
            <a:rect l="l" t="t" r="r" b="b"/>
            <a:pathLst>
              <a:path w="152400" h="3591559">
                <a:moveTo>
                  <a:pt x="0" y="3590987"/>
                </a:moveTo>
                <a:lnTo>
                  <a:pt x="0" y="0"/>
                </a:lnTo>
                <a:lnTo>
                  <a:pt x="152400" y="0"/>
                </a:lnTo>
                <a:lnTo>
                  <a:pt x="152400" y="3590987"/>
                </a:lnTo>
                <a:lnTo>
                  <a:pt x="0" y="3590987"/>
                </a:lnTo>
                <a:close/>
              </a:path>
            </a:pathLst>
          </a:custGeom>
          <a:solidFill>
            <a:srgbClr val="DE67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2444788"/>
            <a:ext cx="18288000" cy="0"/>
          </a:xfrm>
          <a:custGeom>
            <a:avLst/>
            <a:gdLst/>
            <a:ahLst/>
            <a:cxnLst/>
            <a:rect l="l" t="t" r="r" b="b"/>
            <a:pathLst>
              <a:path w="18288000">
                <a:moveTo>
                  <a:pt x="0" y="0"/>
                </a:moveTo>
                <a:lnTo>
                  <a:pt x="18288000" y="0"/>
                </a:lnTo>
              </a:path>
            </a:pathLst>
          </a:custGeom>
          <a:ln w="9525">
            <a:solidFill>
              <a:srgbClr val="73737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5538246" y="1028705"/>
            <a:ext cx="1724024" cy="1000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3758488" y="5668639"/>
            <a:ext cx="3381390" cy="3543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16000" y="987551"/>
            <a:ext cx="16256000" cy="9632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50" b="0" i="0">
                <a:solidFill>
                  <a:srgbClr val="F7F6F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50" b="0" i="0">
                <a:solidFill>
                  <a:srgbClr val="F7F6F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50" b="0" i="0">
                <a:solidFill>
                  <a:srgbClr val="F7F6F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00494" y="3874672"/>
            <a:ext cx="9487011" cy="9632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150" b="0" i="0">
                <a:solidFill>
                  <a:srgbClr val="F7F6F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-548" y="2154393"/>
            <a:ext cx="18289097" cy="4257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8270"/>
            <a:chOff x="0" y="0"/>
            <a:chExt cx="18288000" cy="1028827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7999" cy="10286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455178" y="3172722"/>
              <a:ext cx="11830050" cy="7115175"/>
            </a:xfrm>
            <a:custGeom>
              <a:avLst/>
              <a:gdLst/>
              <a:ahLst/>
              <a:cxnLst/>
              <a:rect l="l" t="t" r="r" b="b"/>
              <a:pathLst>
                <a:path w="11830050" h="7115175">
                  <a:moveTo>
                    <a:pt x="11829879" y="7115181"/>
                  </a:moveTo>
                  <a:lnTo>
                    <a:pt x="0" y="7115181"/>
                  </a:lnTo>
                  <a:lnTo>
                    <a:pt x="0" y="0"/>
                  </a:lnTo>
                  <a:lnTo>
                    <a:pt x="11829879" y="0"/>
                  </a:lnTo>
                  <a:lnTo>
                    <a:pt x="11829879" y="7115181"/>
                  </a:lnTo>
                  <a:close/>
                </a:path>
              </a:pathLst>
            </a:custGeom>
            <a:solidFill>
              <a:srgbClr val="F7F6F6">
                <a:alpha val="9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131692" y="55"/>
              <a:ext cx="2152650" cy="3171825"/>
            </a:xfrm>
            <a:custGeom>
              <a:avLst/>
              <a:gdLst/>
              <a:ahLst/>
              <a:cxnLst/>
              <a:rect l="l" t="t" r="r" b="b"/>
              <a:pathLst>
                <a:path w="2152650" h="3171825">
                  <a:moveTo>
                    <a:pt x="2152655" y="3171708"/>
                  </a:moveTo>
                  <a:lnTo>
                    <a:pt x="0" y="3171708"/>
                  </a:lnTo>
                  <a:lnTo>
                    <a:pt x="0" y="0"/>
                  </a:lnTo>
                  <a:lnTo>
                    <a:pt x="2152655" y="0"/>
                  </a:lnTo>
                  <a:lnTo>
                    <a:pt x="2152655" y="3171708"/>
                  </a:lnTo>
                  <a:close/>
                </a:path>
              </a:pathLst>
            </a:custGeom>
            <a:solidFill>
              <a:srgbClr val="DE67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455085" y="9060667"/>
              <a:ext cx="11830685" cy="0"/>
            </a:xfrm>
            <a:custGeom>
              <a:avLst/>
              <a:gdLst/>
              <a:ahLst/>
              <a:cxnLst/>
              <a:rect l="l" t="t" r="r" b="b"/>
              <a:pathLst>
                <a:path w="11830685">
                  <a:moveTo>
                    <a:pt x="0" y="0"/>
                  </a:moveTo>
                  <a:lnTo>
                    <a:pt x="11830067" y="0"/>
                  </a:lnTo>
                </a:path>
              </a:pathLst>
            </a:custGeom>
            <a:ln w="9525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78775" y="3171609"/>
              <a:ext cx="276225" cy="7115809"/>
            </a:xfrm>
            <a:custGeom>
              <a:avLst/>
              <a:gdLst/>
              <a:ahLst/>
              <a:cxnLst/>
              <a:rect l="l" t="t" r="r" b="b"/>
              <a:pathLst>
                <a:path w="276225" h="7115809">
                  <a:moveTo>
                    <a:pt x="0" y="7115329"/>
                  </a:moveTo>
                  <a:lnTo>
                    <a:pt x="0" y="0"/>
                  </a:lnTo>
                  <a:lnTo>
                    <a:pt x="276225" y="0"/>
                  </a:lnTo>
                  <a:lnTo>
                    <a:pt x="276225" y="7115329"/>
                  </a:lnTo>
                  <a:lnTo>
                    <a:pt x="0" y="7115329"/>
                  </a:lnTo>
                  <a:close/>
                </a:path>
              </a:pathLst>
            </a:custGeom>
            <a:solidFill>
              <a:srgbClr val="DE67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315200" y="5143499"/>
            <a:ext cx="7517004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8000" b="1" dirty="0">
                <a:solidFill>
                  <a:schemeClr val="tx1"/>
                </a:solidFill>
                <a:latin typeface="Times New Roman"/>
                <a:cs typeface="Times New Roman"/>
              </a:rPr>
              <a:t>Clause Security</a:t>
            </a:r>
            <a:endParaRPr sz="80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10" name="Graphic 9" descr="Shield Tick with solid fill">
            <a:extLst>
              <a:ext uri="{FF2B5EF4-FFF2-40B4-BE49-F238E27FC236}">
                <a16:creationId xmlns:a16="http://schemas.microsoft.com/office/drawing/2014/main" id="{FD890706-9E0B-1748-BDF2-DB3EF2B1F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347843" y="5473239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7926" cy="10287000"/>
            <a:chOff x="0" y="0"/>
            <a:chExt cx="18287926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2659293" cy="102869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276225" cy="10287000"/>
            </a:xfrm>
            <a:custGeom>
              <a:avLst/>
              <a:gdLst/>
              <a:ahLst/>
              <a:cxnLst/>
              <a:rect l="l" t="t" r="r" b="b"/>
              <a:pathLst>
                <a:path w="276225" h="10287000">
                  <a:moveTo>
                    <a:pt x="0" y="10287005"/>
                  </a:moveTo>
                  <a:lnTo>
                    <a:pt x="0" y="0"/>
                  </a:lnTo>
                  <a:lnTo>
                    <a:pt x="276225" y="0"/>
                  </a:lnTo>
                  <a:lnTo>
                    <a:pt x="276225" y="10287005"/>
                  </a:lnTo>
                  <a:lnTo>
                    <a:pt x="0" y="10287005"/>
                  </a:lnTo>
                  <a:close/>
                </a:path>
              </a:pathLst>
            </a:custGeom>
            <a:solidFill>
              <a:srgbClr val="DE67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59293" y="0"/>
              <a:ext cx="15628633" cy="10286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3827139" y="1651619"/>
              <a:ext cx="440061" cy="414216"/>
            </a:xfrm>
            <a:custGeom>
              <a:avLst/>
              <a:gdLst/>
              <a:ahLst/>
              <a:cxnLst/>
              <a:rect l="l" t="t" r="r" b="b"/>
              <a:pathLst>
                <a:path w="314325" h="314325">
                  <a:moveTo>
                    <a:pt x="314325" y="314325"/>
                  </a:moveTo>
                  <a:lnTo>
                    <a:pt x="0" y="314325"/>
                  </a:lnTo>
                  <a:lnTo>
                    <a:pt x="0" y="0"/>
                  </a:lnTo>
                  <a:lnTo>
                    <a:pt x="314325" y="0"/>
                  </a:lnTo>
                  <a:lnTo>
                    <a:pt x="314325" y="314325"/>
                  </a:lnTo>
                  <a:close/>
                </a:path>
              </a:pathLst>
            </a:custGeom>
            <a:solidFill>
              <a:srgbClr val="DE67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827139" y="346191"/>
            <a:ext cx="6526530" cy="9592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</a:rPr>
              <a:t>Application- (Code)</a:t>
            </a:r>
            <a:endParaRPr sz="6000" dirty="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210946" y="3531587"/>
            <a:ext cx="10078085" cy="3223895"/>
            <a:chOff x="8210946" y="3531587"/>
            <a:chExt cx="10078085" cy="3223895"/>
          </a:xfrm>
        </p:grpSpPr>
        <p:sp>
          <p:nvSpPr>
            <p:cNvPr id="13" name="object 13"/>
            <p:cNvSpPr/>
            <p:nvPr/>
          </p:nvSpPr>
          <p:spPr>
            <a:xfrm>
              <a:off x="8210946" y="6750649"/>
              <a:ext cx="10078085" cy="0"/>
            </a:xfrm>
            <a:custGeom>
              <a:avLst/>
              <a:gdLst/>
              <a:ahLst/>
              <a:cxnLst/>
              <a:rect l="l" t="t" r="r" b="b"/>
              <a:pathLst>
                <a:path w="10078085">
                  <a:moveTo>
                    <a:pt x="0" y="0"/>
                  </a:moveTo>
                  <a:lnTo>
                    <a:pt x="10077520" y="0"/>
                  </a:lnTo>
                </a:path>
              </a:pathLst>
            </a:custGeom>
            <a:ln w="9525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210946" y="3536350"/>
              <a:ext cx="10078085" cy="0"/>
            </a:xfrm>
            <a:custGeom>
              <a:avLst/>
              <a:gdLst/>
              <a:ahLst/>
              <a:cxnLst/>
              <a:rect l="l" t="t" r="r" b="b"/>
              <a:pathLst>
                <a:path w="10078085">
                  <a:moveTo>
                    <a:pt x="0" y="0"/>
                  </a:moveTo>
                  <a:lnTo>
                    <a:pt x="10077520" y="0"/>
                  </a:lnTo>
                </a:path>
              </a:pathLst>
            </a:custGeom>
            <a:ln w="9525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B656103-CDBD-494C-A7BA-61B3246CA6CF}"/>
              </a:ext>
            </a:extLst>
          </p:cNvPr>
          <p:cNvSpPr txBox="1"/>
          <p:nvPr/>
        </p:nvSpPr>
        <p:spPr>
          <a:xfrm>
            <a:off x="4410788" y="1485563"/>
            <a:ext cx="17678399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rebuchet MS" panose="020B0703020202090204" pitchFamily="34" charset="0"/>
              </a:rPr>
              <a:t>import random</a:t>
            </a:r>
          </a:p>
          <a:p>
            <a:endParaRPr lang="en-US" sz="2400" dirty="0">
              <a:latin typeface="Trebuchet MS" panose="020B0703020202090204" pitchFamily="34" charset="0"/>
            </a:endParaRPr>
          </a:p>
          <a:p>
            <a:r>
              <a:rPr lang="en-US" sz="2400" dirty="0">
                <a:latin typeface="Trebuchet MS" panose="020B0703020202090204" pitchFamily="34" charset="0"/>
              </a:rPr>
              <a:t># length of captcha can be changed for later use</a:t>
            </a:r>
          </a:p>
          <a:p>
            <a:r>
              <a:rPr lang="en-US" sz="2400" dirty="0">
                <a:latin typeface="Trebuchet MS" panose="020B0703020202090204" pitchFamily="34" charset="0"/>
              </a:rPr>
              <a:t># declaring max length </a:t>
            </a:r>
          </a:p>
          <a:p>
            <a:endParaRPr lang="en-US" sz="2400" dirty="0">
              <a:latin typeface="Trebuchet MS" panose="020B0703020202090204" pitchFamily="34" charset="0"/>
            </a:endParaRPr>
          </a:p>
          <a:p>
            <a:r>
              <a:rPr lang="en-US" sz="2400" dirty="0">
                <a:latin typeface="Trebuchet MS" panose="020B0703020202090204" pitchFamily="34" charset="0"/>
              </a:rPr>
              <a:t>MAX_LENGTH = 12</a:t>
            </a:r>
          </a:p>
          <a:p>
            <a:endParaRPr lang="en-US" sz="2400" dirty="0">
              <a:latin typeface="Trebuchet MS" panose="020B0703020202090204" pitchFamily="34" charset="0"/>
            </a:endParaRPr>
          </a:p>
          <a:p>
            <a:endParaRPr lang="en-US" sz="2400" dirty="0">
              <a:latin typeface="Trebuchet MS" panose="020B0703020202090204" pitchFamily="34" charset="0"/>
            </a:endParaRPr>
          </a:p>
          <a:p>
            <a:r>
              <a:rPr lang="en-US" sz="2400" dirty="0">
                <a:latin typeface="Trebuchet MS" panose="020B0703020202090204" pitchFamily="34" charset="0"/>
              </a:rPr>
              <a:t># Declaring variables that we need for our captcha by </a:t>
            </a:r>
            <a:r>
              <a:rPr lang="en-US" sz="2400" dirty="0" err="1">
                <a:latin typeface="Trebuchet MS" panose="020B0703020202090204" pitchFamily="34" charset="0"/>
              </a:rPr>
              <a:t>StringConcatenation</a:t>
            </a:r>
            <a:endParaRPr lang="en-US" sz="2400" dirty="0">
              <a:latin typeface="Trebuchet MS" panose="020B0703020202090204" pitchFamily="34" charset="0"/>
            </a:endParaRPr>
          </a:p>
          <a:p>
            <a:endParaRPr lang="en-US" sz="2400" dirty="0">
              <a:latin typeface="Trebuchet MS" panose="020B0703020202090204" pitchFamily="34" charset="0"/>
            </a:endParaRPr>
          </a:p>
          <a:p>
            <a:r>
              <a:rPr lang="en-US" sz="2400" dirty="0">
                <a:latin typeface="Trebuchet MS" panose="020B0703020202090204" pitchFamily="34" charset="0"/>
              </a:rPr>
              <a:t>DIGITS = ['0','1','2', '3', '4', '5', '6', '7', '8', '9']</a:t>
            </a:r>
          </a:p>
          <a:p>
            <a:r>
              <a:rPr lang="en-US" sz="2400" dirty="0">
                <a:latin typeface="Trebuchet MS" panose="020B0703020202090204" pitchFamily="34" charset="0"/>
              </a:rPr>
              <a:t>lowerCaseCharacter = ['a', 'b', 'c', 'd', 'e', 'f', 'g', 'h',</a:t>
            </a:r>
          </a:p>
          <a:p>
            <a:r>
              <a:rPr lang="en-US" sz="2400" dirty="0">
                <a:latin typeface="Trebuchet MS" panose="020B0703020202090204" pitchFamily="34" charset="0"/>
              </a:rPr>
              <a:t>					'</a:t>
            </a:r>
            <a:r>
              <a:rPr lang="en-US" sz="2400" dirty="0" err="1">
                <a:latin typeface="Trebuchet MS" panose="020B0703020202090204" pitchFamily="34" charset="0"/>
              </a:rPr>
              <a:t>i</a:t>
            </a:r>
            <a:r>
              <a:rPr lang="en-US" sz="2400" dirty="0">
                <a:latin typeface="Trebuchet MS" panose="020B0703020202090204" pitchFamily="34" charset="0"/>
              </a:rPr>
              <a:t>', 'j', 'k', 'm', 'n', 'o', 'p', 'q',</a:t>
            </a:r>
          </a:p>
          <a:p>
            <a:r>
              <a:rPr lang="en-US" sz="2400" dirty="0">
                <a:latin typeface="Trebuchet MS" panose="020B0703020202090204" pitchFamily="34" charset="0"/>
              </a:rPr>
              <a:t>					'r', 's', 't', 'u', 'v', 'w', 'x', '</a:t>
            </a:r>
            <a:r>
              <a:rPr lang="en-US" sz="2400" dirty="0" err="1">
                <a:latin typeface="Trebuchet MS" panose="020B0703020202090204" pitchFamily="34" charset="0"/>
              </a:rPr>
              <a:t>y','z</a:t>
            </a:r>
            <a:r>
              <a:rPr lang="en-US" sz="2400" dirty="0">
                <a:latin typeface="Trebuchet MS" panose="020B0703020202090204" pitchFamily="34" charset="0"/>
              </a:rPr>
              <a:t>']</a:t>
            </a:r>
          </a:p>
          <a:p>
            <a:r>
              <a:rPr lang="en-US" sz="2400" dirty="0" err="1">
                <a:latin typeface="Trebuchet MS" panose="020B0703020202090204" pitchFamily="34" charset="0"/>
              </a:rPr>
              <a:t>upperCaseCharacter</a:t>
            </a:r>
            <a:r>
              <a:rPr lang="en-US" sz="2400" dirty="0">
                <a:latin typeface="Trebuchet MS" panose="020B0703020202090204" pitchFamily="34" charset="0"/>
              </a:rPr>
              <a:t> = ['A', 'B', 'C', 'D', 'E', 'F', 'G', 'H',</a:t>
            </a:r>
          </a:p>
          <a:p>
            <a:r>
              <a:rPr lang="en-US" sz="2400" dirty="0">
                <a:latin typeface="Trebuchet MS" panose="020B0703020202090204" pitchFamily="34" charset="0"/>
              </a:rPr>
              <a:t>					'I', 'J', 'K', 'M', 'N', 'O', 'p', 'Q',</a:t>
            </a:r>
          </a:p>
          <a:p>
            <a:r>
              <a:rPr lang="en-US" sz="2400" dirty="0">
                <a:latin typeface="Trebuchet MS" panose="020B0703020202090204" pitchFamily="34" charset="0"/>
              </a:rPr>
              <a:t>					'R', 'S', 'T', 'U', 'V', 'W', 'X', 'Y','Z']</a:t>
            </a:r>
          </a:p>
          <a:p>
            <a:r>
              <a:rPr lang="en-US" sz="2400" dirty="0">
                <a:latin typeface="Trebuchet MS" panose="020B0703020202090204" pitchFamily="34" charset="0"/>
              </a:rPr>
              <a:t>SYMBOLS = ['@', '#', '$', '%', '=', ':','.', '/', '|', '~', '&gt;','*']</a:t>
            </a:r>
          </a:p>
          <a:p>
            <a:endParaRPr lang="en-US" sz="2400" dirty="0">
              <a:latin typeface="Trebuchet MS" panose="020B0703020202090204" pitchFamily="34" charset="0"/>
            </a:endParaRPr>
          </a:p>
          <a:p>
            <a:r>
              <a:rPr lang="en-US" sz="2400" dirty="0">
                <a:latin typeface="Trebuchet MS" panose="020B0703020202090204" pitchFamily="34" charset="0"/>
              </a:rPr>
              <a:t># above list can be changed for later use</a:t>
            </a:r>
          </a:p>
          <a:p>
            <a:r>
              <a:rPr lang="en-US" sz="2400" dirty="0">
                <a:latin typeface="Trebuchet MS" panose="020B0703020202090204" pitchFamily="34" charset="0"/>
              </a:rPr>
              <a:t>#Combining all variables to form a single variable</a:t>
            </a:r>
          </a:p>
          <a:p>
            <a:endParaRPr lang="en-US" sz="2400" dirty="0">
              <a:latin typeface="Trebuchet MS" panose="020B0703020202090204" pitchFamily="34" charset="0"/>
            </a:endParaRPr>
          </a:p>
          <a:p>
            <a:endParaRPr lang="en-US" sz="2400" dirty="0">
              <a:latin typeface="Trebuchet MS" panose="020B0703020202090204" pitchFamily="34" charset="0"/>
            </a:endParaRPr>
          </a:p>
          <a:p>
            <a:endParaRPr lang="en-US" sz="2400" dirty="0">
              <a:latin typeface="Trebuchet MS" panose="020B070302020209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7926" cy="10287000"/>
            <a:chOff x="0" y="0"/>
            <a:chExt cx="18287926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2659293" cy="102869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276225" cy="10287000"/>
            </a:xfrm>
            <a:custGeom>
              <a:avLst/>
              <a:gdLst/>
              <a:ahLst/>
              <a:cxnLst/>
              <a:rect l="l" t="t" r="r" b="b"/>
              <a:pathLst>
                <a:path w="276225" h="10287000">
                  <a:moveTo>
                    <a:pt x="0" y="10287005"/>
                  </a:moveTo>
                  <a:lnTo>
                    <a:pt x="0" y="0"/>
                  </a:lnTo>
                  <a:lnTo>
                    <a:pt x="276225" y="0"/>
                  </a:lnTo>
                  <a:lnTo>
                    <a:pt x="276225" y="10287005"/>
                  </a:lnTo>
                  <a:lnTo>
                    <a:pt x="0" y="10287005"/>
                  </a:lnTo>
                  <a:close/>
                </a:path>
              </a:pathLst>
            </a:custGeom>
            <a:solidFill>
              <a:srgbClr val="DE67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59293" y="0"/>
              <a:ext cx="15628633" cy="10286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27139" y="1651619"/>
              <a:ext cx="440061" cy="414216"/>
            </a:xfrm>
            <a:custGeom>
              <a:avLst/>
              <a:gdLst/>
              <a:ahLst/>
              <a:cxnLst/>
              <a:rect l="l" t="t" r="r" b="b"/>
              <a:pathLst>
                <a:path w="314325" h="314325">
                  <a:moveTo>
                    <a:pt x="314325" y="314325"/>
                  </a:moveTo>
                  <a:lnTo>
                    <a:pt x="0" y="314325"/>
                  </a:lnTo>
                  <a:lnTo>
                    <a:pt x="0" y="0"/>
                  </a:lnTo>
                  <a:lnTo>
                    <a:pt x="314325" y="0"/>
                  </a:lnTo>
                  <a:lnTo>
                    <a:pt x="314325" y="314325"/>
                  </a:lnTo>
                  <a:close/>
                </a:path>
              </a:pathLst>
            </a:custGeom>
            <a:solidFill>
              <a:srgbClr val="DE67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827139" y="346191"/>
            <a:ext cx="6526530" cy="9592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</a:rPr>
              <a:t>Application- (Code)</a:t>
            </a:r>
            <a:endParaRPr sz="6000" dirty="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210946" y="3531587"/>
            <a:ext cx="10078085" cy="3223895"/>
            <a:chOff x="8210946" y="3531587"/>
            <a:chExt cx="10078085" cy="3223895"/>
          </a:xfrm>
        </p:grpSpPr>
        <p:sp>
          <p:nvSpPr>
            <p:cNvPr id="13" name="object 13"/>
            <p:cNvSpPr/>
            <p:nvPr/>
          </p:nvSpPr>
          <p:spPr>
            <a:xfrm>
              <a:off x="8210946" y="6750649"/>
              <a:ext cx="10078085" cy="0"/>
            </a:xfrm>
            <a:custGeom>
              <a:avLst/>
              <a:gdLst/>
              <a:ahLst/>
              <a:cxnLst/>
              <a:rect l="l" t="t" r="r" b="b"/>
              <a:pathLst>
                <a:path w="10078085">
                  <a:moveTo>
                    <a:pt x="0" y="0"/>
                  </a:moveTo>
                  <a:lnTo>
                    <a:pt x="10077520" y="0"/>
                  </a:lnTo>
                </a:path>
              </a:pathLst>
            </a:custGeom>
            <a:ln w="9525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210946" y="3536350"/>
              <a:ext cx="10078085" cy="0"/>
            </a:xfrm>
            <a:custGeom>
              <a:avLst/>
              <a:gdLst/>
              <a:ahLst/>
              <a:cxnLst/>
              <a:rect l="l" t="t" r="r" b="b"/>
              <a:pathLst>
                <a:path w="10078085">
                  <a:moveTo>
                    <a:pt x="0" y="0"/>
                  </a:moveTo>
                  <a:lnTo>
                    <a:pt x="10077520" y="0"/>
                  </a:lnTo>
                </a:path>
              </a:pathLst>
            </a:custGeom>
            <a:ln w="9525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53DC66A-9407-DD44-9761-A924C20F7556}"/>
              </a:ext>
            </a:extLst>
          </p:cNvPr>
          <p:cNvSpPr txBox="1"/>
          <p:nvPr/>
        </p:nvSpPr>
        <p:spPr>
          <a:xfrm>
            <a:off x="4495800" y="1961464"/>
            <a:ext cx="1432560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rebuchet MS" panose="020B0703020202090204" pitchFamily="34" charset="0"/>
              </a:rPr>
              <a:t>COMBINED_LIST1 = DIGITS + </a:t>
            </a:r>
            <a:r>
              <a:rPr lang="en-US" sz="2400" dirty="0" err="1">
                <a:latin typeface="Trebuchet MS" panose="020B0703020202090204" pitchFamily="34" charset="0"/>
              </a:rPr>
              <a:t>upperCaseCharacter</a:t>
            </a:r>
            <a:r>
              <a:rPr lang="en-US" sz="2400" dirty="0">
                <a:latin typeface="Trebuchet MS" panose="020B0703020202090204" pitchFamily="34" charset="0"/>
              </a:rPr>
              <a:t> + lowerCaseCharacter + SYMBOLS</a:t>
            </a:r>
          </a:p>
          <a:p>
            <a:endParaRPr lang="en-US" sz="2400" dirty="0">
              <a:latin typeface="Trebuchet MS" panose="020B0703020202090204" pitchFamily="34" charset="0"/>
            </a:endParaRPr>
          </a:p>
          <a:p>
            <a:r>
              <a:rPr lang="en-US" sz="2400" dirty="0">
                <a:latin typeface="Trebuchet MS" panose="020B0703020202090204" pitchFamily="34" charset="0"/>
              </a:rPr>
              <a:t># Here used random to randomly select character from all variables</a:t>
            </a:r>
          </a:p>
          <a:p>
            <a:endParaRPr lang="en-US" sz="2400" dirty="0">
              <a:latin typeface="Trebuchet MS" panose="020B0703020202090204" pitchFamily="34" charset="0"/>
            </a:endParaRPr>
          </a:p>
          <a:p>
            <a:r>
              <a:rPr lang="en-US" sz="2400" dirty="0" err="1">
                <a:latin typeface="Trebuchet MS" panose="020B0703020202090204" pitchFamily="34" charset="0"/>
              </a:rPr>
              <a:t>random_digit</a:t>
            </a:r>
            <a:r>
              <a:rPr lang="en-US" sz="2400" dirty="0">
                <a:latin typeface="Trebuchet MS" panose="020B0703020202090204" pitchFamily="34" charset="0"/>
              </a:rPr>
              <a:t> = </a:t>
            </a:r>
            <a:r>
              <a:rPr lang="en-US" sz="2400" dirty="0" err="1">
                <a:latin typeface="Trebuchet MS" panose="020B0703020202090204" pitchFamily="34" charset="0"/>
              </a:rPr>
              <a:t>random.choice</a:t>
            </a:r>
            <a:r>
              <a:rPr lang="en-US" sz="2400" dirty="0">
                <a:latin typeface="Trebuchet MS" panose="020B0703020202090204" pitchFamily="34" charset="0"/>
              </a:rPr>
              <a:t>(DIGITS)</a:t>
            </a:r>
          </a:p>
          <a:p>
            <a:r>
              <a:rPr lang="en-US" sz="2400" dirty="0" err="1">
                <a:latin typeface="Trebuchet MS" panose="020B0703020202090204" pitchFamily="34" charset="0"/>
              </a:rPr>
              <a:t>random_upper</a:t>
            </a:r>
            <a:r>
              <a:rPr lang="en-US" sz="2400" dirty="0">
                <a:latin typeface="Trebuchet MS" panose="020B0703020202090204" pitchFamily="34" charset="0"/>
              </a:rPr>
              <a:t> = </a:t>
            </a:r>
            <a:r>
              <a:rPr lang="en-US" sz="2400" dirty="0" err="1">
                <a:latin typeface="Trebuchet MS" panose="020B0703020202090204" pitchFamily="34" charset="0"/>
              </a:rPr>
              <a:t>random.choice</a:t>
            </a:r>
            <a:r>
              <a:rPr lang="en-US" sz="2400" dirty="0">
                <a:latin typeface="Trebuchet MS" panose="020B0703020202090204" pitchFamily="34" charset="0"/>
              </a:rPr>
              <a:t>(</a:t>
            </a:r>
            <a:r>
              <a:rPr lang="en-US" sz="2400" dirty="0" err="1">
                <a:latin typeface="Trebuchet MS" panose="020B0703020202090204" pitchFamily="34" charset="0"/>
              </a:rPr>
              <a:t>upperCaseCharacter</a:t>
            </a:r>
            <a:r>
              <a:rPr lang="en-US" sz="2400" dirty="0">
                <a:latin typeface="Trebuchet MS" panose="020B0703020202090204" pitchFamily="34" charset="0"/>
              </a:rPr>
              <a:t>)</a:t>
            </a:r>
          </a:p>
          <a:p>
            <a:r>
              <a:rPr lang="en-US" sz="2400" dirty="0" err="1">
                <a:latin typeface="Trebuchet MS" panose="020B0703020202090204" pitchFamily="34" charset="0"/>
              </a:rPr>
              <a:t>random_lower</a:t>
            </a:r>
            <a:r>
              <a:rPr lang="en-US" sz="2400" dirty="0">
                <a:latin typeface="Trebuchet MS" panose="020B0703020202090204" pitchFamily="34" charset="0"/>
              </a:rPr>
              <a:t> = </a:t>
            </a:r>
            <a:r>
              <a:rPr lang="en-US" sz="2400" dirty="0" err="1">
                <a:latin typeface="Trebuchet MS" panose="020B0703020202090204" pitchFamily="34" charset="0"/>
              </a:rPr>
              <a:t>random.choice</a:t>
            </a:r>
            <a:r>
              <a:rPr lang="en-US" sz="2400" dirty="0">
                <a:latin typeface="Trebuchet MS" panose="020B0703020202090204" pitchFamily="34" charset="0"/>
              </a:rPr>
              <a:t>(lowerCaseCharacter)</a:t>
            </a:r>
          </a:p>
          <a:p>
            <a:r>
              <a:rPr lang="en-US" sz="2400" dirty="0" err="1">
                <a:latin typeface="Trebuchet MS" panose="020B0703020202090204" pitchFamily="34" charset="0"/>
              </a:rPr>
              <a:t>random_symbol</a:t>
            </a:r>
            <a:r>
              <a:rPr lang="en-US" sz="2400" dirty="0">
                <a:latin typeface="Trebuchet MS" panose="020B0703020202090204" pitchFamily="34" charset="0"/>
              </a:rPr>
              <a:t> = </a:t>
            </a:r>
            <a:r>
              <a:rPr lang="en-US" sz="2400" dirty="0" err="1">
                <a:latin typeface="Trebuchet MS" panose="020B0703020202090204" pitchFamily="34" charset="0"/>
              </a:rPr>
              <a:t>random.choice</a:t>
            </a:r>
            <a:r>
              <a:rPr lang="en-US" sz="2400" dirty="0">
                <a:latin typeface="Trebuchet MS" panose="020B0703020202090204" pitchFamily="34" charset="0"/>
              </a:rPr>
              <a:t>(SYMBOLS)</a:t>
            </a:r>
          </a:p>
          <a:p>
            <a:endParaRPr lang="en-US" sz="2400" dirty="0">
              <a:latin typeface="Trebuchet MS" panose="020B0703020202090204" pitchFamily="34" charset="0"/>
            </a:endParaRPr>
          </a:p>
          <a:p>
            <a:r>
              <a:rPr lang="en-US" sz="2400" dirty="0">
                <a:latin typeface="Trebuchet MS" panose="020B0703020202090204" pitchFamily="34" charset="0"/>
              </a:rPr>
              <a:t># Adding all four variable</a:t>
            </a:r>
          </a:p>
          <a:p>
            <a:endParaRPr lang="en-US" sz="2400" dirty="0">
              <a:latin typeface="Trebuchet MS" panose="020B0703020202090204" pitchFamily="34" charset="0"/>
            </a:endParaRPr>
          </a:p>
          <a:p>
            <a:r>
              <a:rPr lang="en-US" sz="2400" dirty="0" err="1">
                <a:latin typeface="Trebuchet MS" panose="020B0703020202090204" pitchFamily="34" charset="0"/>
              </a:rPr>
              <a:t>temp_passed</a:t>
            </a:r>
            <a:r>
              <a:rPr lang="en-US" sz="2400" dirty="0">
                <a:latin typeface="Trebuchet MS" panose="020B0703020202090204" pitchFamily="34" charset="0"/>
              </a:rPr>
              <a:t> = </a:t>
            </a:r>
            <a:r>
              <a:rPr lang="en-US" sz="2400" dirty="0" err="1">
                <a:latin typeface="Trebuchet MS" panose="020B0703020202090204" pitchFamily="34" charset="0"/>
              </a:rPr>
              <a:t>random_digit</a:t>
            </a:r>
            <a:r>
              <a:rPr lang="en-US" sz="2400" dirty="0">
                <a:latin typeface="Trebuchet MS" panose="020B0703020202090204" pitchFamily="34" charset="0"/>
              </a:rPr>
              <a:t> + </a:t>
            </a:r>
            <a:r>
              <a:rPr lang="en-US" sz="2400" dirty="0" err="1">
                <a:latin typeface="Trebuchet MS" panose="020B0703020202090204" pitchFamily="34" charset="0"/>
              </a:rPr>
              <a:t>random_upper</a:t>
            </a:r>
            <a:r>
              <a:rPr lang="en-US" sz="2400" dirty="0">
                <a:latin typeface="Trebuchet MS" panose="020B0703020202090204" pitchFamily="34" charset="0"/>
              </a:rPr>
              <a:t> + </a:t>
            </a:r>
            <a:r>
              <a:rPr lang="en-US" sz="2400" dirty="0" err="1">
                <a:latin typeface="Trebuchet MS" panose="020B0703020202090204" pitchFamily="34" charset="0"/>
              </a:rPr>
              <a:t>random_lower</a:t>
            </a:r>
            <a:r>
              <a:rPr lang="en-US" sz="2400" dirty="0">
                <a:latin typeface="Trebuchet MS" panose="020B0703020202090204" pitchFamily="34" charset="0"/>
              </a:rPr>
              <a:t> + </a:t>
            </a:r>
            <a:r>
              <a:rPr lang="en-US" sz="2400" dirty="0" err="1">
                <a:latin typeface="Trebuchet MS" panose="020B0703020202090204" pitchFamily="34" charset="0"/>
              </a:rPr>
              <a:t>random_symbol</a:t>
            </a:r>
            <a:endParaRPr lang="en-US" sz="2400" dirty="0">
              <a:latin typeface="Trebuchet MS" panose="020B0703020202090204" pitchFamily="34" charset="0"/>
            </a:endParaRPr>
          </a:p>
          <a:p>
            <a:endParaRPr lang="en-US" sz="2400" dirty="0">
              <a:latin typeface="Trebuchet MS" panose="020B0703020202090204" pitchFamily="34" charset="0"/>
            </a:endParaRPr>
          </a:p>
          <a:p>
            <a:r>
              <a:rPr lang="en-US" sz="2400" dirty="0">
                <a:latin typeface="Trebuchet MS" panose="020B0703020202090204" pitchFamily="34" charset="0"/>
              </a:rPr>
              <a:t># combine every char from above to get captcha</a:t>
            </a:r>
          </a:p>
          <a:p>
            <a:r>
              <a:rPr lang="en-US" sz="2400" dirty="0">
                <a:latin typeface="Trebuchet MS" panose="020B0703020202090204" pitchFamily="34" charset="0"/>
              </a:rPr>
              <a:t># It is showing a 4 char captcha</a:t>
            </a:r>
          </a:p>
          <a:p>
            <a:r>
              <a:rPr lang="en-US" sz="2400" dirty="0">
                <a:latin typeface="Trebuchet MS" panose="020B0703020202090204" pitchFamily="34" charset="0"/>
              </a:rPr>
              <a:t># </a:t>
            </a:r>
            <a:r>
              <a:rPr lang="en-US" sz="2400" dirty="0" err="1">
                <a:latin typeface="Trebuchet MS" panose="020B0703020202090204" pitchFamily="34" charset="0"/>
              </a:rPr>
              <a:t>temp_passed</a:t>
            </a:r>
            <a:r>
              <a:rPr lang="en-US" sz="2400" dirty="0">
                <a:latin typeface="Trebuchet MS" panose="020B0703020202090204" pitchFamily="34" charset="0"/>
              </a:rPr>
              <a:t> will take 4 char from each variable </a:t>
            </a:r>
          </a:p>
          <a:p>
            <a:r>
              <a:rPr lang="en-US" sz="2400" dirty="0">
                <a:latin typeface="Trebuchet MS" panose="020B0703020202090204" pitchFamily="34" charset="0"/>
              </a:rPr>
              <a:t># As above mentioned we need a 12 char captcha</a:t>
            </a:r>
          </a:p>
          <a:p>
            <a:endParaRPr lang="en-US" sz="2400" dirty="0">
              <a:latin typeface="Trebuchet MS" panose="020B0703020202090204" pitchFamily="34" charset="0"/>
            </a:endParaRPr>
          </a:p>
          <a:p>
            <a:r>
              <a:rPr lang="en-US" sz="2400" dirty="0">
                <a:latin typeface="Trebuchet MS" panose="020B0703020202090204" pitchFamily="34" charset="0"/>
              </a:rPr>
              <a:t>#--------------------</a:t>
            </a:r>
          </a:p>
          <a:p>
            <a:endParaRPr lang="en-US" sz="2400" dirty="0">
              <a:latin typeface="Trebuchet MS" panose="020B0703020202090204" pitchFamily="34" charset="0"/>
            </a:endParaRPr>
          </a:p>
          <a:p>
            <a:r>
              <a:rPr lang="en-US" sz="2400" dirty="0">
                <a:latin typeface="Trebuchet MS" panose="020B0703020202090204" pitchFamily="34" charset="0"/>
              </a:rPr>
              <a:t># to get 8 more char we used </a:t>
            </a:r>
            <a:r>
              <a:rPr lang="en-US" sz="2400" dirty="0" err="1">
                <a:latin typeface="Trebuchet MS" panose="020B0703020202090204" pitchFamily="34" charset="0"/>
              </a:rPr>
              <a:t>forLoop</a:t>
            </a:r>
            <a:endParaRPr lang="en-US" sz="24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451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7926" cy="10287000"/>
            <a:chOff x="0" y="0"/>
            <a:chExt cx="18287926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2659293" cy="102869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276225" cy="10287000"/>
            </a:xfrm>
            <a:custGeom>
              <a:avLst/>
              <a:gdLst/>
              <a:ahLst/>
              <a:cxnLst/>
              <a:rect l="l" t="t" r="r" b="b"/>
              <a:pathLst>
                <a:path w="276225" h="10287000">
                  <a:moveTo>
                    <a:pt x="0" y="10287005"/>
                  </a:moveTo>
                  <a:lnTo>
                    <a:pt x="0" y="0"/>
                  </a:lnTo>
                  <a:lnTo>
                    <a:pt x="276225" y="0"/>
                  </a:lnTo>
                  <a:lnTo>
                    <a:pt x="276225" y="10287005"/>
                  </a:lnTo>
                  <a:lnTo>
                    <a:pt x="0" y="10287005"/>
                  </a:lnTo>
                  <a:close/>
                </a:path>
              </a:pathLst>
            </a:custGeom>
            <a:solidFill>
              <a:srgbClr val="DE67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59293" y="0"/>
              <a:ext cx="15628633" cy="10286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27139" y="1651619"/>
              <a:ext cx="440061" cy="414216"/>
            </a:xfrm>
            <a:custGeom>
              <a:avLst/>
              <a:gdLst/>
              <a:ahLst/>
              <a:cxnLst/>
              <a:rect l="l" t="t" r="r" b="b"/>
              <a:pathLst>
                <a:path w="314325" h="314325">
                  <a:moveTo>
                    <a:pt x="314325" y="314325"/>
                  </a:moveTo>
                  <a:lnTo>
                    <a:pt x="0" y="314325"/>
                  </a:lnTo>
                  <a:lnTo>
                    <a:pt x="0" y="0"/>
                  </a:lnTo>
                  <a:lnTo>
                    <a:pt x="314325" y="0"/>
                  </a:lnTo>
                  <a:lnTo>
                    <a:pt x="314325" y="314325"/>
                  </a:lnTo>
                  <a:close/>
                </a:path>
              </a:pathLst>
            </a:custGeom>
            <a:solidFill>
              <a:srgbClr val="DE67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827139" y="346191"/>
            <a:ext cx="6526530" cy="9592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</a:rPr>
              <a:t>Application– (Code)</a:t>
            </a:r>
            <a:endParaRPr sz="6000" dirty="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210946" y="3531587"/>
            <a:ext cx="10078085" cy="3223895"/>
            <a:chOff x="8210946" y="3531587"/>
            <a:chExt cx="10078085" cy="3223895"/>
          </a:xfrm>
        </p:grpSpPr>
        <p:sp>
          <p:nvSpPr>
            <p:cNvPr id="13" name="object 13"/>
            <p:cNvSpPr/>
            <p:nvPr/>
          </p:nvSpPr>
          <p:spPr>
            <a:xfrm>
              <a:off x="8210946" y="6750649"/>
              <a:ext cx="10078085" cy="0"/>
            </a:xfrm>
            <a:custGeom>
              <a:avLst/>
              <a:gdLst/>
              <a:ahLst/>
              <a:cxnLst/>
              <a:rect l="l" t="t" r="r" b="b"/>
              <a:pathLst>
                <a:path w="10078085">
                  <a:moveTo>
                    <a:pt x="0" y="0"/>
                  </a:moveTo>
                  <a:lnTo>
                    <a:pt x="10077520" y="0"/>
                  </a:lnTo>
                </a:path>
              </a:pathLst>
            </a:custGeom>
            <a:ln w="9525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210946" y="3536350"/>
              <a:ext cx="10078085" cy="0"/>
            </a:xfrm>
            <a:custGeom>
              <a:avLst/>
              <a:gdLst/>
              <a:ahLst/>
              <a:cxnLst/>
              <a:rect l="l" t="t" r="r" b="b"/>
              <a:pathLst>
                <a:path w="10078085">
                  <a:moveTo>
                    <a:pt x="0" y="0"/>
                  </a:moveTo>
                  <a:lnTo>
                    <a:pt x="10077520" y="0"/>
                  </a:lnTo>
                </a:path>
              </a:pathLst>
            </a:custGeom>
            <a:ln w="9525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BC5DF13-E227-0F4B-874D-181D84823263}"/>
              </a:ext>
            </a:extLst>
          </p:cNvPr>
          <p:cNvSpPr txBox="1"/>
          <p:nvPr/>
        </p:nvSpPr>
        <p:spPr>
          <a:xfrm>
            <a:off x="4572000" y="1344815"/>
            <a:ext cx="14401800" cy="9048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rebuchet MS" panose="020B0703020202090204" pitchFamily="34" charset="0"/>
              </a:rPr>
              <a:t># convert into List </a:t>
            </a:r>
          </a:p>
          <a:p>
            <a:endParaRPr lang="en-US" sz="2800" dirty="0">
              <a:latin typeface="Trebuchet MS" panose="020B0703020202090204" pitchFamily="34" charset="0"/>
            </a:endParaRPr>
          </a:p>
          <a:p>
            <a:r>
              <a:rPr lang="en-US" sz="2800" dirty="0" err="1">
                <a:latin typeface="Trebuchet MS" panose="020B0703020202090204" pitchFamily="34" charset="0"/>
              </a:rPr>
              <a:t>temp_pass_list</a:t>
            </a:r>
            <a:r>
              <a:rPr lang="en-US" sz="2800" dirty="0">
                <a:latin typeface="Trebuchet MS" panose="020B0703020202090204" pitchFamily="34" charset="0"/>
              </a:rPr>
              <a:t> = list(</a:t>
            </a:r>
            <a:r>
              <a:rPr lang="en-US" sz="2800" dirty="0" err="1">
                <a:latin typeface="Trebuchet MS" panose="020B0703020202090204" pitchFamily="34" charset="0"/>
              </a:rPr>
              <a:t>temp_passed</a:t>
            </a:r>
            <a:r>
              <a:rPr lang="en-US" sz="2800" dirty="0">
                <a:latin typeface="Trebuchet MS" panose="020B0703020202090204" pitchFamily="34" charset="0"/>
              </a:rPr>
              <a:t>)</a:t>
            </a:r>
          </a:p>
          <a:p>
            <a:endParaRPr lang="en-US" sz="2800" dirty="0">
              <a:latin typeface="Trebuchet MS" panose="020B0703020202090204" pitchFamily="34" charset="0"/>
            </a:endParaRPr>
          </a:p>
          <a:p>
            <a:r>
              <a:rPr lang="en-US" sz="2800" dirty="0">
                <a:latin typeface="Trebuchet MS" panose="020B0703020202090204" pitchFamily="34" charset="0"/>
              </a:rPr>
              <a:t>for x in range(MAX_LENGTH - 4):</a:t>
            </a:r>
          </a:p>
          <a:p>
            <a:r>
              <a:rPr lang="en-US" sz="2800" dirty="0">
                <a:latin typeface="Trebuchet MS" panose="020B0703020202090204" pitchFamily="34" charset="0"/>
              </a:rPr>
              <a:t>	</a:t>
            </a:r>
            <a:r>
              <a:rPr lang="en-US" sz="2800" dirty="0" err="1">
                <a:latin typeface="Trebuchet MS" panose="020B0703020202090204" pitchFamily="34" charset="0"/>
              </a:rPr>
              <a:t>temp_pass_list</a:t>
            </a:r>
            <a:r>
              <a:rPr lang="en-US" sz="2800" dirty="0">
                <a:latin typeface="Trebuchet MS" panose="020B0703020202090204" pitchFamily="34" charset="0"/>
              </a:rPr>
              <a:t> = </a:t>
            </a:r>
            <a:r>
              <a:rPr lang="en-US" sz="2800" dirty="0" err="1">
                <a:latin typeface="Trebuchet MS" panose="020B0703020202090204" pitchFamily="34" charset="0"/>
              </a:rPr>
              <a:t>temp_pass_list</a:t>
            </a:r>
            <a:r>
              <a:rPr lang="en-US" sz="2800" dirty="0">
                <a:latin typeface="Trebuchet MS" panose="020B0703020202090204" pitchFamily="34" charset="0"/>
              </a:rPr>
              <a:t> + list(</a:t>
            </a:r>
            <a:r>
              <a:rPr lang="en-US" sz="2800" dirty="0" err="1">
                <a:latin typeface="Trebuchet MS" panose="020B0703020202090204" pitchFamily="34" charset="0"/>
              </a:rPr>
              <a:t>random.choice</a:t>
            </a:r>
            <a:r>
              <a:rPr lang="en-US" sz="2800" dirty="0">
                <a:latin typeface="Trebuchet MS" panose="020B0703020202090204" pitchFamily="34" charset="0"/>
              </a:rPr>
              <a:t>(COMBINED_LIST1))</a:t>
            </a:r>
          </a:p>
          <a:p>
            <a:r>
              <a:rPr lang="en-US" sz="2800" dirty="0">
                <a:latin typeface="Trebuchet MS" panose="020B0703020202090204" pitchFamily="34" charset="0"/>
              </a:rPr>
              <a:t>    </a:t>
            </a:r>
          </a:p>
          <a:p>
            <a:r>
              <a:rPr lang="en-US" sz="2800" dirty="0">
                <a:latin typeface="Trebuchet MS" panose="020B0703020202090204" pitchFamily="34" charset="0"/>
              </a:rPr>
              <a:t>    # to shuffle </a:t>
            </a:r>
            <a:r>
              <a:rPr lang="en-US" sz="2800" dirty="0" err="1">
                <a:latin typeface="Trebuchet MS" panose="020B0703020202090204" pitchFamily="34" charset="0"/>
              </a:rPr>
              <a:t>Catcha</a:t>
            </a:r>
            <a:endParaRPr lang="en-US" sz="2800" dirty="0">
              <a:latin typeface="Trebuchet MS" panose="020B0703020202090204" pitchFamily="34" charset="0"/>
            </a:endParaRPr>
          </a:p>
          <a:p>
            <a:r>
              <a:rPr lang="en-US" sz="2800" dirty="0">
                <a:latin typeface="Trebuchet MS" panose="020B0703020202090204" pitchFamily="34" charset="0"/>
              </a:rPr>
              <a:t>	</a:t>
            </a:r>
            <a:r>
              <a:rPr lang="en-US" sz="2800" dirty="0" err="1">
                <a:latin typeface="Trebuchet MS" panose="020B0703020202090204" pitchFamily="34" charset="0"/>
              </a:rPr>
              <a:t>random.shuffle</a:t>
            </a:r>
            <a:r>
              <a:rPr lang="en-US" sz="2800" dirty="0">
                <a:latin typeface="Trebuchet MS" panose="020B0703020202090204" pitchFamily="34" charset="0"/>
              </a:rPr>
              <a:t>(</a:t>
            </a:r>
            <a:r>
              <a:rPr lang="en-US" sz="2800" dirty="0" err="1">
                <a:latin typeface="Trebuchet MS" panose="020B0703020202090204" pitchFamily="34" charset="0"/>
              </a:rPr>
              <a:t>temp_pass_list</a:t>
            </a:r>
            <a:r>
              <a:rPr lang="en-US" sz="2800" dirty="0">
                <a:latin typeface="Trebuchet MS" panose="020B0703020202090204" pitchFamily="34" charset="0"/>
              </a:rPr>
              <a:t>)</a:t>
            </a:r>
          </a:p>
          <a:p>
            <a:endParaRPr lang="en-US" sz="2800" dirty="0">
              <a:latin typeface="Trebuchet MS" panose="020B0703020202090204" pitchFamily="34" charset="0"/>
            </a:endParaRPr>
          </a:p>
          <a:p>
            <a:r>
              <a:rPr lang="en-US" sz="2800" dirty="0">
                <a:latin typeface="Trebuchet MS" panose="020B0703020202090204" pitchFamily="34" charset="0"/>
              </a:rPr>
              <a:t># Append the </a:t>
            </a:r>
            <a:r>
              <a:rPr lang="en-US" sz="2800" dirty="0" err="1">
                <a:latin typeface="Trebuchet MS" panose="020B0703020202090204" pitchFamily="34" charset="0"/>
              </a:rPr>
              <a:t>chr</a:t>
            </a:r>
            <a:r>
              <a:rPr lang="en-US" sz="2800" dirty="0">
                <a:latin typeface="Trebuchet MS" panose="020B0703020202090204" pitchFamily="34" charset="0"/>
              </a:rPr>
              <a:t> </a:t>
            </a:r>
          </a:p>
          <a:p>
            <a:r>
              <a:rPr lang="en-US" sz="2800" dirty="0">
                <a:latin typeface="Trebuchet MS" panose="020B0703020202090204" pitchFamily="34" charset="0"/>
              </a:rPr>
              <a:t># captcha </a:t>
            </a:r>
          </a:p>
          <a:p>
            <a:r>
              <a:rPr lang="en-US" sz="2800" dirty="0">
                <a:latin typeface="Trebuchet MS" panose="020B0703020202090204" pitchFamily="34" charset="0"/>
              </a:rPr>
              <a:t>CAPTCHA = ""      </a:t>
            </a:r>
          </a:p>
          <a:p>
            <a:r>
              <a:rPr lang="en-US" sz="2800" dirty="0">
                <a:latin typeface="Trebuchet MS" panose="020B0703020202090204" pitchFamily="34" charset="0"/>
              </a:rPr>
              <a:t>for x in </a:t>
            </a:r>
            <a:r>
              <a:rPr lang="en-US" sz="2800" dirty="0" err="1">
                <a:latin typeface="Trebuchet MS" panose="020B0703020202090204" pitchFamily="34" charset="0"/>
              </a:rPr>
              <a:t>temp_pass_list</a:t>
            </a:r>
            <a:r>
              <a:rPr lang="en-US" sz="2800" dirty="0">
                <a:latin typeface="Trebuchet MS" panose="020B0703020202090204" pitchFamily="34" charset="0"/>
              </a:rPr>
              <a:t>:</a:t>
            </a:r>
          </a:p>
          <a:p>
            <a:r>
              <a:rPr lang="en-US" sz="2800" dirty="0">
                <a:latin typeface="Trebuchet MS" panose="020B0703020202090204" pitchFamily="34" charset="0"/>
              </a:rPr>
              <a:t>		CAPTCHA = CAPTCHA + x</a:t>
            </a:r>
          </a:p>
          <a:p>
            <a:endParaRPr lang="en-US" sz="2700" dirty="0">
              <a:latin typeface="Trebuchet MS" panose="020B0703020202090204" pitchFamily="34" charset="0"/>
            </a:endParaRPr>
          </a:p>
          <a:p>
            <a:r>
              <a:rPr lang="en-US" sz="2700" dirty="0">
                <a:latin typeface="Trebuchet MS" panose="020B0703020202090204" pitchFamily="34" charset="0"/>
              </a:rPr>
              <a:t>from graphics import *</a:t>
            </a:r>
          </a:p>
          <a:p>
            <a:r>
              <a:rPr lang="en-US" sz="2700" dirty="0">
                <a:latin typeface="Trebuchet MS" panose="020B0703020202090204" pitchFamily="34" charset="0"/>
              </a:rPr>
              <a:t>win = </a:t>
            </a:r>
            <a:r>
              <a:rPr lang="en-US" sz="2700" dirty="0" err="1">
                <a:latin typeface="Trebuchet MS" panose="020B0703020202090204" pitchFamily="34" charset="0"/>
              </a:rPr>
              <a:t>GraphWin</a:t>
            </a:r>
            <a:r>
              <a:rPr lang="en-US" sz="2700" dirty="0">
                <a:latin typeface="Trebuchet MS" panose="020B0703020202090204" pitchFamily="34" charset="0"/>
              </a:rPr>
              <a:t>('Captcha', width=500, height=400)</a:t>
            </a:r>
          </a:p>
          <a:p>
            <a:r>
              <a:rPr lang="en-US" sz="2700" dirty="0" err="1">
                <a:latin typeface="Trebuchet MS" panose="020B0703020202090204" pitchFamily="34" charset="0"/>
              </a:rPr>
              <a:t>win.setBackground</a:t>
            </a:r>
            <a:r>
              <a:rPr lang="en-US" sz="2700" dirty="0">
                <a:latin typeface="Trebuchet MS" panose="020B0703020202090204" pitchFamily="34" charset="0"/>
              </a:rPr>
              <a:t>("white")</a:t>
            </a:r>
          </a:p>
          <a:p>
            <a:endParaRPr lang="en-US" sz="2700" dirty="0">
              <a:latin typeface="Trebuchet MS" panose="020B0703020202090204" pitchFamily="34" charset="0"/>
            </a:endParaRPr>
          </a:p>
          <a:p>
            <a:endParaRPr lang="en-US" sz="27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149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7926" cy="10287000"/>
            <a:chOff x="0" y="0"/>
            <a:chExt cx="18287926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2659293" cy="102869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276225" cy="10287000"/>
            </a:xfrm>
            <a:custGeom>
              <a:avLst/>
              <a:gdLst/>
              <a:ahLst/>
              <a:cxnLst/>
              <a:rect l="l" t="t" r="r" b="b"/>
              <a:pathLst>
                <a:path w="276225" h="10287000">
                  <a:moveTo>
                    <a:pt x="0" y="10287005"/>
                  </a:moveTo>
                  <a:lnTo>
                    <a:pt x="0" y="0"/>
                  </a:lnTo>
                  <a:lnTo>
                    <a:pt x="276225" y="0"/>
                  </a:lnTo>
                  <a:lnTo>
                    <a:pt x="276225" y="10287005"/>
                  </a:lnTo>
                  <a:lnTo>
                    <a:pt x="0" y="10287005"/>
                  </a:lnTo>
                  <a:close/>
                </a:path>
              </a:pathLst>
            </a:custGeom>
            <a:solidFill>
              <a:srgbClr val="DE67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59293" y="0"/>
              <a:ext cx="15628633" cy="10286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27139" y="1651619"/>
              <a:ext cx="440061" cy="414216"/>
            </a:xfrm>
            <a:custGeom>
              <a:avLst/>
              <a:gdLst/>
              <a:ahLst/>
              <a:cxnLst/>
              <a:rect l="l" t="t" r="r" b="b"/>
              <a:pathLst>
                <a:path w="314325" h="314325">
                  <a:moveTo>
                    <a:pt x="314325" y="314325"/>
                  </a:moveTo>
                  <a:lnTo>
                    <a:pt x="0" y="314325"/>
                  </a:lnTo>
                  <a:lnTo>
                    <a:pt x="0" y="0"/>
                  </a:lnTo>
                  <a:lnTo>
                    <a:pt x="314325" y="0"/>
                  </a:lnTo>
                  <a:lnTo>
                    <a:pt x="314325" y="314325"/>
                  </a:lnTo>
                  <a:close/>
                </a:path>
              </a:pathLst>
            </a:custGeom>
            <a:solidFill>
              <a:srgbClr val="DE67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827139" y="346191"/>
            <a:ext cx="6526530" cy="9592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</a:rPr>
              <a:t>Application – (Code)</a:t>
            </a:r>
            <a:endParaRPr sz="6000" dirty="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210946" y="3531587"/>
            <a:ext cx="10078085" cy="3223895"/>
            <a:chOff x="8210946" y="3531587"/>
            <a:chExt cx="10078085" cy="3223895"/>
          </a:xfrm>
        </p:grpSpPr>
        <p:sp>
          <p:nvSpPr>
            <p:cNvPr id="13" name="object 13"/>
            <p:cNvSpPr/>
            <p:nvPr/>
          </p:nvSpPr>
          <p:spPr>
            <a:xfrm>
              <a:off x="8210946" y="6750649"/>
              <a:ext cx="10078085" cy="0"/>
            </a:xfrm>
            <a:custGeom>
              <a:avLst/>
              <a:gdLst/>
              <a:ahLst/>
              <a:cxnLst/>
              <a:rect l="l" t="t" r="r" b="b"/>
              <a:pathLst>
                <a:path w="10078085">
                  <a:moveTo>
                    <a:pt x="0" y="0"/>
                  </a:moveTo>
                  <a:lnTo>
                    <a:pt x="10077520" y="0"/>
                  </a:lnTo>
                </a:path>
              </a:pathLst>
            </a:custGeom>
            <a:ln w="9525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210946" y="3536350"/>
              <a:ext cx="10078085" cy="0"/>
            </a:xfrm>
            <a:custGeom>
              <a:avLst/>
              <a:gdLst/>
              <a:ahLst/>
              <a:cxnLst/>
              <a:rect l="l" t="t" r="r" b="b"/>
              <a:pathLst>
                <a:path w="10078085">
                  <a:moveTo>
                    <a:pt x="0" y="0"/>
                  </a:moveTo>
                  <a:lnTo>
                    <a:pt x="10077520" y="0"/>
                  </a:lnTo>
                </a:path>
              </a:pathLst>
            </a:custGeom>
            <a:ln w="9525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732EAD7-FC08-7942-A7A1-E0BA44C5CAE4}"/>
              </a:ext>
            </a:extLst>
          </p:cNvPr>
          <p:cNvSpPr txBox="1"/>
          <p:nvPr/>
        </p:nvSpPr>
        <p:spPr>
          <a:xfrm>
            <a:off x="4800563" y="1651619"/>
            <a:ext cx="12954000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rebuchet MS" panose="020B0703020202090204" pitchFamily="34" charset="0"/>
              </a:rPr>
              <a:t>rec  = Circle(Point(260,200),20)</a:t>
            </a:r>
          </a:p>
          <a:p>
            <a:r>
              <a:rPr lang="en-US" sz="1600" dirty="0" err="1">
                <a:latin typeface="Trebuchet MS" panose="020B0703020202090204" pitchFamily="34" charset="0"/>
              </a:rPr>
              <a:t>rec.setFill</a:t>
            </a:r>
            <a:r>
              <a:rPr lang="en-US" sz="1600" dirty="0">
                <a:latin typeface="Trebuchet MS" panose="020B0703020202090204" pitchFamily="34" charset="0"/>
              </a:rPr>
              <a:t>("red")</a:t>
            </a:r>
          </a:p>
          <a:p>
            <a:r>
              <a:rPr lang="en-US" sz="1600" dirty="0" err="1">
                <a:latin typeface="Trebuchet MS" panose="020B0703020202090204" pitchFamily="34" charset="0"/>
              </a:rPr>
              <a:t>rec.setOutline</a:t>
            </a:r>
            <a:r>
              <a:rPr lang="en-US" sz="1600" dirty="0">
                <a:latin typeface="Trebuchet MS" panose="020B0703020202090204" pitchFamily="34" charset="0"/>
              </a:rPr>
              <a:t>("black")</a:t>
            </a:r>
          </a:p>
          <a:p>
            <a:r>
              <a:rPr lang="en-US" sz="1600" dirty="0" err="1">
                <a:latin typeface="Trebuchet MS" panose="020B0703020202090204" pitchFamily="34" charset="0"/>
              </a:rPr>
              <a:t>rec.setWidth</a:t>
            </a:r>
            <a:r>
              <a:rPr lang="en-US" sz="1600" dirty="0">
                <a:latin typeface="Trebuchet MS" panose="020B0703020202090204" pitchFamily="34" charset="0"/>
              </a:rPr>
              <a:t>(3)</a:t>
            </a:r>
          </a:p>
          <a:p>
            <a:r>
              <a:rPr lang="en-US" sz="1600" dirty="0" err="1">
                <a:latin typeface="Trebuchet MS" panose="020B0703020202090204" pitchFamily="34" charset="0"/>
              </a:rPr>
              <a:t>rec.draw</a:t>
            </a:r>
            <a:r>
              <a:rPr lang="en-US" sz="1600" dirty="0">
                <a:latin typeface="Trebuchet MS" panose="020B0703020202090204" pitchFamily="34" charset="0"/>
              </a:rPr>
              <a:t>(win)</a:t>
            </a:r>
          </a:p>
          <a:p>
            <a:endParaRPr lang="en-US" sz="1600" dirty="0">
              <a:latin typeface="Trebuchet MS" panose="020B0703020202090204" pitchFamily="34" charset="0"/>
            </a:endParaRPr>
          </a:p>
          <a:p>
            <a:r>
              <a:rPr lang="en-US" sz="1600" dirty="0" err="1">
                <a:latin typeface="Trebuchet MS" panose="020B0703020202090204" pitchFamily="34" charset="0"/>
              </a:rPr>
              <a:t>en</a:t>
            </a:r>
            <a:r>
              <a:rPr lang="en-US" sz="1600" dirty="0">
                <a:latin typeface="Trebuchet MS" panose="020B0703020202090204" pitchFamily="34" charset="0"/>
              </a:rPr>
              <a:t> = Entry(Point(260,100),width=10)</a:t>
            </a:r>
          </a:p>
          <a:p>
            <a:r>
              <a:rPr lang="en-US" sz="1600" dirty="0" err="1">
                <a:latin typeface="Trebuchet MS" panose="020B0703020202090204" pitchFamily="34" charset="0"/>
              </a:rPr>
              <a:t>en.setSize</a:t>
            </a:r>
            <a:r>
              <a:rPr lang="en-US" sz="1600" dirty="0">
                <a:latin typeface="Trebuchet MS" panose="020B0703020202090204" pitchFamily="34" charset="0"/>
              </a:rPr>
              <a:t>(20)</a:t>
            </a:r>
          </a:p>
          <a:p>
            <a:r>
              <a:rPr lang="en-US" sz="1600" dirty="0" err="1">
                <a:latin typeface="Trebuchet MS" panose="020B0703020202090204" pitchFamily="34" charset="0"/>
              </a:rPr>
              <a:t>en.setStyle</a:t>
            </a:r>
            <a:r>
              <a:rPr lang="en-US" sz="1600" dirty="0">
                <a:latin typeface="Trebuchet MS" panose="020B0703020202090204" pitchFamily="34" charset="0"/>
              </a:rPr>
              <a:t>("bold")</a:t>
            </a:r>
          </a:p>
          <a:p>
            <a:r>
              <a:rPr lang="en-US" sz="1600" dirty="0" err="1">
                <a:latin typeface="Trebuchet MS" panose="020B0703020202090204" pitchFamily="34" charset="0"/>
              </a:rPr>
              <a:t>en.setTextColor</a:t>
            </a:r>
            <a:r>
              <a:rPr lang="en-US" sz="1600" dirty="0">
                <a:latin typeface="Trebuchet MS" panose="020B0703020202090204" pitchFamily="34" charset="0"/>
              </a:rPr>
              <a:t>("white")</a:t>
            </a:r>
          </a:p>
          <a:p>
            <a:r>
              <a:rPr lang="en-US" sz="1600" dirty="0" err="1">
                <a:latin typeface="Trebuchet MS" panose="020B0703020202090204" pitchFamily="34" charset="0"/>
              </a:rPr>
              <a:t>en.draw</a:t>
            </a:r>
            <a:r>
              <a:rPr lang="en-US" sz="1600" dirty="0">
                <a:latin typeface="Trebuchet MS" panose="020B0703020202090204" pitchFamily="34" charset="0"/>
              </a:rPr>
              <a:t>(win)</a:t>
            </a:r>
          </a:p>
          <a:p>
            <a:endParaRPr lang="en-US" sz="1600" dirty="0">
              <a:latin typeface="Trebuchet MS" panose="020B0703020202090204" pitchFamily="34" charset="0"/>
            </a:endParaRPr>
          </a:p>
          <a:p>
            <a:r>
              <a:rPr lang="en-US" sz="1600" dirty="0">
                <a:latin typeface="Trebuchet MS" panose="020B0703020202090204" pitchFamily="34" charset="0"/>
              </a:rPr>
              <a:t>msg = Text(Point(260,50), "If you are not a robot, Input text.")</a:t>
            </a:r>
          </a:p>
          <a:p>
            <a:r>
              <a:rPr lang="en-US" sz="1600" dirty="0" err="1">
                <a:latin typeface="Trebuchet MS" panose="020B0703020202090204" pitchFamily="34" charset="0"/>
              </a:rPr>
              <a:t>msg.draw</a:t>
            </a:r>
            <a:r>
              <a:rPr lang="en-US" sz="1600" dirty="0">
                <a:latin typeface="Trebuchet MS" panose="020B0703020202090204" pitchFamily="34" charset="0"/>
              </a:rPr>
              <a:t>(win)</a:t>
            </a:r>
          </a:p>
          <a:p>
            <a:r>
              <a:rPr lang="en-US" sz="1600" dirty="0" err="1">
                <a:latin typeface="Trebuchet MS" panose="020B0703020202090204" pitchFamily="34" charset="0"/>
              </a:rPr>
              <a:t>msg.setSize</a:t>
            </a:r>
            <a:r>
              <a:rPr lang="en-US" sz="1600" dirty="0">
                <a:latin typeface="Trebuchet MS" panose="020B0703020202090204" pitchFamily="34" charset="0"/>
              </a:rPr>
              <a:t>(15)</a:t>
            </a:r>
          </a:p>
          <a:p>
            <a:r>
              <a:rPr lang="en-US" sz="1600" dirty="0" err="1">
                <a:latin typeface="Trebuchet MS" panose="020B0703020202090204" pitchFamily="34" charset="0"/>
              </a:rPr>
              <a:t>msg.setStyle</a:t>
            </a:r>
            <a:r>
              <a:rPr lang="en-US" sz="1600" dirty="0">
                <a:latin typeface="Trebuchet MS" panose="020B0703020202090204" pitchFamily="34" charset="0"/>
              </a:rPr>
              <a:t>("bold")</a:t>
            </a:r>
          </a:p>
          <a:p>
            <a:r>
              <a:rPr lang="en-US" sz="1600" dirty="0" err="1">
                <a:latin typeface="Trebuchet MS" panose="020B0703020202090204" pitchFamily="34" charset="0"/>
              </a:rPr>
              <a:t>msg.setFill</a:t>
            </a:r>
            <a:r>
              <a:rPr lang="en-US" sz="1600" dirty="0">
                <a:latin typeface="Trebuchet MS" panose="020B0703020202090204" pitchFamily="34" charset="0"/>
              </a:rPr>
              <a:t>("black")</a:t>
            </a:r>
          </a:p>
          <a:p>
            <a:endParaRPr lang="en-US" sz="1600" dirty="0">
              <a:latin typeface="Trebuchet MS" panose="020B0703020202090204" pitchFamily="34" charset="0"/>
            </a:endParaRPr>
          </a:p>
          <a:p>
            <a:r>
              <a:rPr lang="en-US" sz="1600" dirty="0">
                <a:latin typeface="Trebuchet MS" panose="020B0703020202090204" pitchFamily="34" charset="0"/>
              </a:rPr>
              <a:t>msg2 = Text(Point(260,250),"Click on above button to get Captcha")</a:t>
            </a:r>
          </a:p>
          <a:p>
            <a:r>
              <a:rPr lang="en-US" sz="1600" dirty="0">
                <a:latin typeface="Trebuchet MS" panose="020B0703020202090204" pitchFamily="34" charset="0"/>
              </a:rPr>
              <a:t>msg2.setSize(15)</a:t>
            </a:r>
          </a:p>
          <a:p>
            <a:r>
              <a:rPr lang="en-US" sz="1600" dirty="0">
                <a:latin typeface="Trebuchet MS" panose="020B0703020202090204" pitchFamily="34" charset="0"/>
              </a:rPr>
              <a:t>msg2.setStyle("bold")</a:t>
            </a:r>
          </a:p>
          <a:p>
            <a:r>
              <a:rPr lang="en-US" sz="1600" dirty="0">
                <a:latin typeface="Trebuchet MS" panose="020B0703020202090204" pitchFamily="34" charset="0"/>
              </a:rPr>
              <a:t>msg2.setFill("green")</a:t>
            </a:r>
          </a:p>
          <a:p>
            <a:r>
              <a:rPr lang="en-US" sz="1600" dirty="0">
                <a:latin typeface="Trebuchet MS" panose="020B0703020202090204" pitchFamily="34" charset="0"/>
              </a:rPr>
              <a:t>msg2.draw(win)  </a:t>
            </a:r>
          </a:p>
          <a:p>
            <a:r>
              <a:rPr lang="en-US" sz="1600" dirty="0" err="1">
                <a:latin typeface="Trebuchet MS" panose="020B0703020202090204" pitchFamily="34" charset="0"/>
              </a:rPr>
              <a:t>win.getMouse</a:t>
            </a:r>
            <a:r>
              <a:rPr lang="en-US" sz="1600" dirty="0">
                <a:latin typeface="Trebuchet MS" panose="020B0703020202090204" pitchFamily="34" charset="0"/>
              </a:rPr>
              <a:t>()</a:t>
            </a:r>
          </a:p>
          <a:p>
            <a:endParaRPr lang="en-US" sz="1600" dirty="0">
              <a:latin typeface="Trebuchet MS" panose="020B0703020202090204" pitchFamily="34" charset="0"/>
            </a:endParaRPr>
          </a:p>
          <a:p>
            <a:r>
              <a:rPr lang="en-US" sz="1600" dirty="0">
                <a:latin typeface="Trebuchet MS" panose="020B0703020202090204" pitchFamily="34" charset="0"/>
              </a:rPr>
              <a:t>if </a:t>
            </a:r>
            <a:r>
              <a:rPr lang="en-US" sz="1600" dirty="0" err="1">
                <a:latin typeface="Trebuchet MS" panose="020B0703020202090204" pitchFamily="34" charset="0"/>
              </a:rPr>
              <a:t>len</a:t>
            </a:r>
            <a:r>
              <a:rPr lang="en-US" sz="1600" dirty="0">
                <a:latin typeface="Trebuchet MS" panose="020B0703020202090204" pitchFamily="34" charset="0"/>
              </a:rPr>
              <a:t>(</a:t>
            </a:r>
            <a:r>
              <a:rPr lang="en-US" sz="1600" dirty="0" err="1">
                <a:latin typeface="Trebuchet MS" panose="020B0703020202090204" pitchFamily="34" charset="0"/>
              </a:rPr>
              <a:t>en.getText</a:t>
            </a:r>
            <a:r>
              <a:rPr lang="en-US" sz="1600" dirty="0">
                <a:latin typeface="Trebuchet MS" panose="020B0703020202090204" pitchFamily="34" charset="0"/>
              </a:rPr>
              <a:t>()) !=0:</a:t>
            </a:r>
          </a:p>
          <a:p>
            <a:r>
              <a:rPr lang="en-US" sz="1600" dirty="0">
                <a:latin typeface="Trebuchet MS" panose="020B0703020202090204" pitchFamily="34" charset="0"/>
              </a:rPr>
              <a:t>    msg = Text(Point(250,350), "It is your Captcha: {}".format(CAPTCHA))</a:t>
            </a:r>
          </a:p>
          <a:p>
            <a:r>
              <a:rPr lang="en-US" sz="1600" dirty="0">
                <a:latin typeface="Trebuchet MS" panose="020B0703020202090204" pitchFamily="34" charset="0"/>
              </a:rPr>
              <a:t>    </a:t>
            </a:r>
            <a:r>
              <a:rPr lang="en-US" sz="1600" dirty="0" err="1">
                <a:latin typeface="Trebuchet MS" panose="020B0703020202090204" pitchFamily="34" charset="0"/>
              </a:rPr>
              <a:t>msg.draw</a:t>
            </a:r>
            <a:r>
              <a:rPr lang="en-US" sz="1600" dirty="0">
                <a:latin typeface="Trebuchet MS" panose="020B0703020202090204" pitchFamily="34" charset="0"/>
              </a:rPr>
              <a:t>(win)</a:t>
            </a:r>
          </a:p>
          <a:p>
            <a:r>
              <a:rPr lang="en-US" sz="1600" dirty="0">
                <a:latin typeface="Trebuchet MS" panose="020B0703020202090204" pitchFamily="34" charset="0"/>
              </a:rPr>
              <a:t>    </a:t>
            </a:r>
            <a:r>
              <a:rPr lang="en-US" sz="1600" dirty="0" err="1">
                <a:latin typeface="Trebuchet MS" panose="020B0703020202090204" pitchFamily="34" charset="0"/>
              </a:rPr>
              <a:t>msg.setSize</a:t>
            </a:r>
            <a:r>
              <a:rPr lang="en-US" sz="1600" dirty="0">
                <a:latin typeface="Trebuchet MS" panose="020B0703020202090204" pitchFamily="34" charset="0"/>
              </a:rPr>
              <a:t>(15)</a:t>
            </a:r>
          </a:p>
          <a:p>
            <a:r>
              <a:rPr lang="en-US" sz="1600" dirty="0">
                <a:latin typeface="Trebuchet MS" panose="020B0703020202090204" pitchFamily="34" charset="0"/>
              </a:rPr>
              <a:t>    </a:t>
            </a:r>
            <a:r>
              <a:rPr lang="en-US" sz="1600" dirty="0" err="1">
                <a:latin typeface="Trebuchet MS" panose="020B0703020202090204" pitchFamily="34" charset="0"/>
              </a:rPr>
              <a:t>msg.setStyle</a:t>
            </a:r>
            <a:r>
              <a:rPr lang="en-US" sz="1600" dirty="0">
                <a:latin typeface="Trebuchet MS" panose="020B0703020202090204" pitchFamily="34" charset="0"/>
              </a:rPr>
              <a:t>("bold")</a:t>
            </a:r>
          </a:p>
          <a:p>
            <a:r>
              <a:rPr lang="en-US" sz="1600" dirty="0">
                <a:latin typeface="Trebuchet MS" panose="020B0703020202090204" pitchFamily="34" charset="0"/>
              </a:rPr>
              <a:t>    </a:t>
            </a:r>
            <a:r>
              <a:rPr lang="en-US" sz="1600" dirty="0" err="1">
                <a:latin typeface="Trebuchet MS" panose="020B0703020202090204" pitchFamily="34" charset="0"/>
              </a:rPr>
              <a:t>msg.setFill</a:t>
            </a:r>
            <a:r>
              <a:rPr lang="en-US" sz="1600" dirty="0">
                <a:latin typeface="Trebuchet MS" panose="020B0703020202090204" pitchFamily="34" charset="0"/>
              </a:rPr>
              <a:t>("blue")    </a:t>
            </a:r>
          </a:p>
          <a:p>
            <a:r>
              <a:rPr lang="en-US" sz="1600" dirty="0">
                <a:latin typeface="Trebuchet MS" panose="020B0703020202090204" pitchFamily="34" charset="0"/>
              </a:rPr>
              <a:t>    msg2.setText("Click here to quit program.")</a:t>
            </a:r>
          </a:p>
          <a:p>
            <a:r>
              <a:rPr lang="en-US" sz="1600" dirty="0" err="1">
                <a:latin typeface="Trebuchet MS" panose="020B0703020202090204" pitchFamily="34" charset="0"/>
              </a:rPr>
              <a:t>win.getMouse</a:t>
            </a:r>
            <a:r>
              <a:rPr lang="en-US" sz="1600">
                <a:latin typeface="Trebuchet MS" panose="020B0703020202090204" pitchFamily="34" charset="0"/>
              </a:rPr>
              <a:t>()</a:t>
            </a:r>
            <a:endParaRPr lang="en-US" sz="16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87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472554"/>
            <a:ext cx="18288000" cy="4810125"/>
            <a:chOff x="0" y="5472554"/>
            <a:chExt cx="18288000" cy="4810125"/>
          </a:xfrm>
        </p:grpSpPr>
        <p:sp>
          <p:nvSpPr>
            <p:cNvPr id="3" name="object 3"/>
            <p:cNvSpPr/>
            <p:nvPr/>
          </p:nvSpPr>
          <p:spPr>
            <a:xfrm>
              <a:off x="0" y="5482071"/>
              <a:ext cx="14249399" cy="48005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5477316"/>
              <a:ext cx="18288000" cy="0"/>
            </a:xfrm>
            <a:custGeom>
              <a:avLst/>
              <a:gdLst/>
              <a:ahLst/>
              <a:cxnLst/>
              <a:rect l="l" t="t" r="r" b="b"/>
              <a:pathLst>
                <a:path w="18288000">
                  <a:moveTo>
                    <a:pt x="0" y="0"/>
                  </a:moveTo>
                  <a:lnTo>
                    <a:pt x="18288000" y="0"/>
                  </a:lnTo>
                </a:path>
              </a:pathLst>
            </a:custGeom>
            <a:ln w="9525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94773" y="592620"/>
            <a:ext cx="702437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330" dirty="0">
                <a:solidFill>
                  <a:srgbClr val="212121"/>
                </a:solidFill>
                <a:latin typeface="Trebuchet MS"/>
                <a:cs typeface="Trebuchet MS"/>
              </a:rPr>
              <a:t>Presentation</a:t>
            </a:r>
            <a:r>
              <a:rPr sz="6600" spc="-280" dirty="0">
                <a:solidFill>
                  <a:srgbClr val="212121"/>
                </a:solidFill>
                <a:latin typeface="Trebuchet MS"/>
                <a:cs typeface="Trebuchet MS"/>
              </a:rPr>
              <a:t> </a:t>
            </a:r>
            <a:r>
              <a:rPr sz="6600" spc="-295" dirty="0">
                <a:solidFill>
                  <a:srgbClr val="212121"/>
                </a:solidFill>
                <a:latin typeface="Trebuchet MS"/>
                <a:cs typeface="Trebuchet MS"/>
              </a:rPr>
              <a:t>Agenda</a:t>
            </a:r>
            <a:endParaRPr sz="66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62" y="2289270"/>
            <a:ext cx="18278475" cy="0"/>
          </a:xfrm>
          <a:custGeom>
            <a:avLst/>
            <a:gdLst/>
            <a:ahLst/>
            <a:cxnLst/>
            <a:rect l="l" t="t" r="r" b="b"/>
            <a:pathLst>
              <a:path w="18278475">
                <a:moveTo>
                  <a:pt x="0" y="0"/>
                </a:moveTo>
                <a:lnTo>
                  <a:pt x="18278475" y="0"/>
                </a:lnTo>
              </a:path>
            </a:pathLst>
          </a:custGeom>
          <a:ln w="9525">
            <a:solidFill>
              <a:srgbClr val="73737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3373" y="0"/>
            <a:ext cx="7057390" cy="457200"/>
          </a:xfrm>
          <a:custGeom>
            <a:avLst/>
            <a:gdLst/>
            <a:ahLst/>
            <a:cxnLst/>
            <a:rect l="l" t="t" r="r" b="b"/>
            <a:pathLst>
              <a:path w="7057390" h="457200">
                <a:moveTo>
                  <a:pt x="7056780" y="457200"/>
                </a:moveTo>
                <a:lnTo>
                  <a:pt x="0" y="457200"/>
                </a:lnTo>
                <a:lnTo>
                  <a:pt x="0" y="0"/>
                </a:lnTo>
                <a:lnTo>
                  <a:pt x="7056780" y="0"/>
                </a:lnTo>
                <a:lnTo>
                  <a:pt x="7056780" y="457200"/>
                </a:lnTo>
                <a:close/>
              </a:path>
            </a:pathLst>
          </a:custGeom>
          <a:solidFill>
            <a:srgbClr val="DE67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80445" y="3942104"/>
            <a:ext cx="586740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300" spc="100" dirty="0">
                <a:solidFill>
                  <a:srgbClr val="212121"/>
                </a:solidFill>
                <a:latin typeface="Arial"/>
                <a:cs typeface="Arial"/>
              </a:rPr>
              <a:t>A</a:t>
            </a:r>
            <a:r>
              <a:rPr sz="2300" spc="135" dirty="0">
                <a:solidFill>
                  <a:srgbClr val="212121"/>
                </a:solidFill>
                <a:latin typeface="Arial"/>
                <a:cs typeface="Arial"/>
              </a:rPr>
              <a:t>i</a:t>
            </a:r>
            <a:r>
              <a:rPr sz="2300" spc="210" dirty="0">
                <a:solidFill>
                  <a:srgbClr val="212121"/>
                </a:solidFill>
                <a:latin typeface="Arial"/>
                <a:cs typeface="Arial"/>
              </a:rPr>
              <a:t>m</a:t>
            </a:r>
            <a:endParaRPr sz="23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94335" y="3942104"/>
            <a:ext cx="1428750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300" spc="125" dirty="0">
                <a:solidFill>
                  <a:srgbClr val="212121"/>
                </a:solidFill>
                <a:latin typeface="Arial"/>
                <a:cs typeface="Arial"/>
              </a:rPr>
              <a:t>O</a:t>
            </a:r>
            <a:r>
              <a:rPr sz="2250" spc="125" dirty="0">
                <a:solidFill>
                  <a:srgbClr val="212121"/>
                </a:solidFill>
                <a:latin typeface="Trebuchet MS"/>
                <a:cs typeface="Trebuchet MS"/>
              </a:rPr>
              <a:t>ur</a:t>
            </a:r>
            <a:r>
              <a:rPr sz="2250" spc="-150" dirty="0">
                <a:solidFill>
                  <a:srgbClr val="212121"/>
                </a:solidFill>
                <a:latin typeface="Trebuchet MS"/>
                <a:cs typeface="Trebuchet MS"/>
              </a:rPr>
              <a:t> </a:t>
            </a:r>
            <a:r>
              <a:rPr sz="2300" spc="65" dirty="0">
                <a:solidFill>
                  <a:srgbClr val="212121"/>
                </a:solidFill>
                <a:latin typeface="Arial"/>
                <a:cs typeface="Arial"/>
              </a:rPr>
              <a:t>Team</a:t>
            </a:r>
            <a:endParaRPr sz="23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90955" y="2984304"/>
            <a:ext cx="2207260" cy="14823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 algn="ctr">
              <a:lnSpc>
                <a:spcPct val="100000"/>
              </a:lnSpc>
              <a:spcBef>
                <a:spcPts val="95"/>
              </a:spcBef>
            </a:pPr>
            <a:r>
              <a:rPr sz="3650" spc="400" dirty="0">
                <a:solidFill>
                  <a:srgbClr val="DE673C"/>
                </a:solidFill>
                <a:latin typeface="Trebuchet MS"/>
                <a:cs typeface="Trebuchet MS"/>
              </a:rPr>
              <a:t>03</a:t>
            </a:r>
            <a:endParaRPr sz="3650" dirty="0">
              <a:latin typeface="Trebuchet MS"/>
              <a:cs typeface="Trebuchet MS"/>
            </a:endParaRPr>
          </a:p>
          <a:p>
            <a:pPr marL="398780" marR="5080" indent="-386715" algn="ctr">
              <a:lnSpc>
                <a:spcPct val="105800"/>
              </a:lnSpc>
              <a:spcBef>
                <a:spcPts val="2285"/>
              </a:spcBef>
            </a:pPr>
            <a:r>
              <a:rPr lang="en-IN" sz="1950" spc="105" dirty="0">
                <a:solidFill>
                  <a:srgbClr val="212121"/>
                </a:solidFill>
                <a:latin typeface="Arial"/>
                <a:cs typeface="Arial"/>
              </a:rPr>
              <a:t>I</a:t>
            </a:r>
            <a:r>
              <a:rPr sz="1950" spc="105" dirty="0">
                <a:solidFill>
                  <a:srgbClr val="212121"/>
                </a:solidFill>
                <a:latin typeface="Arial"/>
                <a:cs typeface="Arial"/>
              </a:rPr>
              <a:t>ndividual</a:t>
            </a:r>
            <a:r>
              <a:rPr lang="en-US" sz="1950" spc="10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950" spc="85" dirty="0">
                <a:solidFill>
                  <a:srgbClr val="212121"/>
                </a:solidFill>
                <a:latin typeface="Arial"/>
                <a:cs typeface="Arial"/>
              </a:rPr>
              <a:t>con</a:t>
            </a:r>
            <a:r>
              <a:rPr sz="1900" spc="85" dirty="0">
                <a:solidFill>
                  <a:srgbClr val="212121"/>
                </a:solidFill>
                <a:latin typeface="Trebuchet MS"/>
                <a:cs typeface="Trebuchet MS"/>
              </a:rPr>
              <a:t>tr</a:t>
            </a:r>
            <a:r>
              <a:rPr sz="1950" spc="85" dirty="0">
                <a:solidFill>
                  <a:srgbClr val="212121"/>
                </a:solidFill>
                <a:latin typeface="Arial"/>
                <a:cs typeface="Arial"/>
              </a:rPr>
              <a:t>ib</a:t>
            </a:r>
            <a:r>
              <a:rPr sz="1900" spc="85" dirty="0">
                <a:solidFill>
                  <a:srgbClr val="212121"/>
                </a:solidFill>
                <a:latin typeface="Trebuchet MS"/>
                <a:cs typeface="Trebuchet MS"/>
              </a:rPr>
              <a:t>ut</a:t>
            </a:r>
            <a:r>
              <a:rPr sz="1950" spc="85" dirty="0">
                <a:solidFill>
                  <a:srgbClr val="212121"/>
                </a:solidFill>
                <a:latin typeface="Arial"/>
                <a:cs typeface="Arial"/>
              </a:rPr>
              <a:t>ion</a:t>
            </a:r>
            <a:endParaRPr sz="195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249296" y="3942104"/>
            <a:ext cx="1200785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300" spc="85" dirty="0">
                <a:solidFill>
                  <a:srgbClr val="212121"/>
                </a:solidFill>
                <a:latin typeface="Arial"/>
                <a:cs typeface="Arial"/>
              </a:rPr>
              <a:t>Sol</a:t>
            </a:r>
            <a:r>
              <a:rPr sz="2250" spc="85" dirty="0">
                <a:solidFill>
                  <a:srgbClr val="212121"/>
                </a:solidFill>
                <a:latin typeface="Trebuchet MS"/>
                <a:cs typeface="Trebuchet MS"/>
              </a:rPr>
              <a:t>ut</a:t>
            </a:r>
            <a:r>
              <a:rPr sz="2300" spc="85" dirty="0">
                <a:solidFill>
                  <a:srgbClr val="212121"/>
                </a:solidFill>
                <a:latin typeface="Arial"/>
                <a:cs typeface="Arial"/>
              </a:rPr>
              <a:t>ion</a:t>
            </a:r>
            <a:endParaRPr sz="23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349261" y="3944326"/>
            <a:ext cx="2357755" cy="3663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lang="en-IN" sz="2200" spc="65" dirty="0">
                <a:latin typeface="Arial"/>
                <a:cs typeface="Arial"/>
              </a:rPr>
              <a:t>Refe</a:t>
            </a:r>
            <a:r>
              <a:rPr lang="en-IN" sz="2150" spc="65" dirty="0">
                <a:latin typeface="Trebuchet MS"/>
                <a:cs typeface="Trebuchet MS"/>
              </a:rPr>
              <a:t>r</a:t>
            </a:r>
            <a:r>
              <a:rPr lang="en-IN" sz="2200" spc="65" dirty="0">
                <a:latin typeface="Arial"/>
                <a:cs typeface="Arial"/>
              </a:rPr>
              <a:t>ence</a:t>
            </a:r>
            <a:r>
              <a:rPr lang="en-IN" sz="2150" spc="65" dirty="0">
                <a:latin typeface="Trebuchet MS"/>
                <a:cs typeface="Trebuchet MS"/>
              </a:rPr>
              <a:t>s</a:t>
            </a:r>
            <a:endParaRPr lang="en-IN" sz="2150" dirty="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66158" y="2984304"/>
            <a:ext cx="615315" cy="581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650" spc="400" dirty="0">
                <a:solidFill>
                  <a:srgbClr val="DE673C"/>
                </a:solidFill>
                <a:latin typeface="Trebuchet MS"/>
                <a:cs typeface="Trebuchet MS"/>
              </a:rPr>
              <a:t>0</a:t>
            </a:r>
            <a:r>
              <a:rPr sz="3650" spc="405" dirty="0">
                <a:solidFill>
                  <a:srgbClr val="DE673C"/>
                </a:solidFill>
                <a:latin typeface="Trebuchet MS"/>
                <a:cs typeface="Trebuchet MS"/>
              </a:rPr>
              <a:t>1</a:t>
            </a:r>
            <a:endParaRPr sz="365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01230" y="2984304"/>
            <a:ext cx="615315" cy="581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650" spc="400" dirty="0">
                <a:solidFill>
                  <a:srgbClr val="DE673C"/>
                </a:solidFill>
                <a:latin typeface="Trebuchet MS"/>
                <a:cs typeface="Trebuchet MS"/>
              </a:rPr>
              <a:t>0</a:t>
            </a:r>
            <a:r>
              <a:rPr sz="3650" spc="405" dirty="0">
                <a:solidFill>
                  <a:srgbClr val="DE673C"/>
                </a:solidFill>
                <a:latin typeface="Trebuchet MS"/>
                <a:cs typeface="Trebuchet MS"/>
              </a:rPr>
              <a:t>2</a:t>
            </a:r>
            <a:endParaRPr sz="36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542041" y="2984304"/>
            <a:ext cx="615315" cy="581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650" spc="400" dirty="0">
                <a:solidFill>
                  <a:srgbClr val="DE673C"/>
                </a:solidFill>
                <a:latin typeface="Trebuchet MS"/>
                <a:cs typeface="Trebuchet MS"/>
              </a:rPr>
              <a:t>0</a:t>
            </a:r>
            <a:r>
              <a:rPr sz="3650" spc="405" dirty="0">
                <a:solidFill>
                  <a:srgbClr val="DE673C"/>
                </a:solidFill>
                <a:latin typeface="Trebuchet MS"/>
                <a:cs typeface="Trebuchet MS"/>
              </a:rPr>
              <a:t>4</a:t>
            </a:r>
            <a:endParaRPr sz="365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220501" y="2984304"/>
            <a:ext cx="615315" cy="581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650" spc="400" dirty="0">
                <a:solidFill>
                  <a:srgbClr val="DE673C"/>
                </a:solidFill>
                <a:latin typeface="Trebuchet MS"/>
                <a:cs typeface="Trebuchet MS"/>
              </a:rPr>
              <a:t>0</a:t>
            </a:r>
            <a:r>
              <a:rPr sz="3650" spc="405" dirty="0">
                <a:solidFill>
                  <a:srgbClr val="DE673C"/>
                </a:solidFill>
                <a:latin typeface="Trebuchet MS"/>
                <a:cs typeface="Trebuchet MS"/>
              </a:rPr>
              <a:t>5</a:t>
            </a:r>
            <a:endParaRPr sz="365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322420" y="2984304"/>
            <a:ext cx="615315" cy="581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650" spc="400" dirty="0">
                <a:solidFill>
                  <a:srgbClr val="DE673C"/>
                </a:solidFill>
                <a:latin typeface="Trebuchet MS"/>
                <a:cs typeface="Trebuchet MS"/>
              </a:rPr>
              <a:t>0</a:t>
            </a:r>
            <a:r>
              <a:rPr sz="3650" spc="405" dirty="0">
                <a:solidFill>
                  <a:srgbClr val="DE673C"/>
                </a:solidFill>
                <a:latin typeface="Trebuchet MS"/>
                <a:cs typeface="Trebuchet MS"/>
              </a:rPr>
              <a:t>6</a:t>
            </a:r>
            <a:endParaRPr sz="365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459002" y="3936993"/>
            <a:ext cx="2341880" cy="3663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lang="en-US" sz="2200" spc="65" dirty="0">
                <a:latin typeface="Arial"/>
                <a:cs typeface="Arial"/>
              </a:rPr>
              <a:t>Code</a:t>
            </a:r>
            <a:endParaRPr sz="215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8288000" cy="10287000"/>
            <a:chOff x="0" y="1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1"/>
              <a:ext cx="18287999" cy="10286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40712" y="48"/>
              <a:ext cx="7515225" cy="10287000"/>
            </a:xfrm>
            <a:custGeom>
              <a:avLst/>
              <a:gdLst/>
              <a:ahLst/>
              <a:cxnLst/>
              <a:rect l="l" t="t" r="r" b="b"/>
              <a:pathLst>
                <a:path w="7515225" h="10287000">
                  <a:moveTo>
                    <a:pt x="7515195" y="10286897"/>
                  </a:moveTo>
                  <a:lnTo>
                    <a:pt x="0" y="10286897"/>
                  </a:lnTo>
                  <a:lnTo>
                    <a:pt x="0" y="0"/>
                  </a:lnTo>
                  <a:lnTo>
                    <a:pt x="7515195" y="0"/>
                  </a:lnTo>
                  <a:lnTo>
                    <a:pt x="7515195" y="10286897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094328" y="3300323"/>
            <a:ext cx="6035675" cy="5019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6565" marR="9525" indent="-457200" algn="just">
              <a:lnSpc>
                <a:spcPct val="113199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288925" algn="l"/>
              </a:tabLst>
            </a:pPr>
            <a:r>
              <a:rPr sz="2850" spc="-110" dirty="0">
                <a:solidFill>
                  <a:srgbClr val="F7F6F6"/>
                </a:solidFill>
                <a:latin typeface="Trebuchet MS"/>
                <a:cs typeface="Trebuchet MS"/>
              </a:rPr>
              <a:t>Reducing </a:t>
            </a:r>
            <a:r>
              <a:rPr sz="2850" spc="-160" dirty="0">
                <a:solidFill>
                  <a:srgbClr val="F7F6F6"/>
                </a:solidFill>
                <a:latin typeface="Trebuchet MS"/>
                <a:cs typeface="Trebuchet MS"/>
              </a:rPr>
              <a:t>the </a:t>
            </a:r>
            <a:r>
              <a:rPr sz="2850" spc="-170" dirty="0">
                <a:solidFill>
                  <a:srgbClr val="F7F6F6"/>
                </a:solidFill>
                <a:latin typeface="Trebuchet MS"/>
                <a:cs typeface="Trebuchet MS"/>
              </a:rPr>
              <a:t>chances </a:t>
            </a:r>
            <a:r>
              <a:rPr sz="2850" spc="-90" dirty="0">
                <a:solidFill>
                  <a:srgbClr val="F7F6F6"/>
                </a:solidFill>
                <a:latin typeface="Trebuchet MS"/>
                <a:cs typeface="Trebuchet MS"/>
              </a:rPr>
              <a:t>of </a:t>
            </a:r>
            <a:r>
              <a:rPr sz="2850" spc="-140" dirty="0">
                <a:solidFill>
                  <a:srgbClr val="F7F6F6"/>
                </a:solidFill>
                <a:latin typeface="Trebuchet MS"/>
                <a:cs typeface="Trebuchet MS"/>
              </a:rPr>
              <a:t>compromisation  </a:t>
            </a:r>
            <a:r>
              <a:rPr sz="2850" spc="-90" dirty="0">
                <a:solidFill>
                  <a:srgbClr val="F7F6F6"/>
                </a:solidFill>
                <a:latin typeface="Trebuchet MS"/>
                <a:cs typeface="Trebuchet MS"/>
              </a:rPr>
              <a:t>of </a:t>
            </a:r>
            <a:r>
              <a:rPr sz="2850" spc="-110" dirty="0">
                <a:solidFill>
                  <a:srgbClr val="F7F6F6"/>
                </a:solidFill>
                <a:latin typeface="Trebuchet MS"/>
                <a:cs typeface="Trebuchet MS"/>
              </a:rPr>
              <a:t>user's </a:t>
            </a:r>
            <a:r>
              <a:rPr sz="2850" spc="-165" dirty="0">
                <a:solidFill>
                  <a:srgbClr val="F7F6F6"/>
                </a:solidFill>
                <a:latin typeface="Trebuchet MS"/>
                <a:cs typeface="Trebuchet MS"/>
              </a:rPr>
              <a:t>credentials </a:t>
            </a:r>
            <a:r>
              <a:rPr sz="2850" spc="-155" dirty="0">
                <a:solidFill>
                  <a:srgbClr val="F7F6F6"/>
                </a:solidFill>
                <a:latin typeface="Trebuchet MS"/>
                <a:cs typeface="Trebuchet MS"/>
              </a:rPr>
              <a:t>and </a:t>
            </a:r>
            <a:r>
              <a:rPr sz="2850" spc="-145" dirty="0">
                <a:solidFill>
                  <a:srgbClr val="F7F6F6"/>
                </a:solidFill>
                <a:latin typeface="Trebuchet MS"/>
                <a:cs typeface="Trebuchet MS"/>
              </a:rPr>
              <a:t>sensitive</a:t>
            </a:r>
            <a:r>
              <a:rPr sz="2850" spc="-155" dirty="0">
                <a:solidFill>
                  <a:srgbClr val="F7F6F6"/>
                </a:solidFill>
                <a:latin typeface="Trebuchet MS"/>
                <a:cs typeface="Trebuchet MS"/>
              </a:rPr>
              <a:t> </a:t>
            </a:r>
            <a:r>
              <a:rPr sz="2850" spc="-210" dirty="0">
                <a:solidFill>
                  <a:srgbClr val="F7F6F6"/>
                </a:solidFill>
                <a:latin typeface="Trebuchet MS"/>
                <a:cs typeface="Trebuchet MS"/>
              </a:rPr>
              <a:t>data</a:t>
            </a:r>
            <a:r>
              <a:rPr sz="2650" spc="-210" dirty="0">
                <a:solidFill>
                  <a:srgbClr val="F7F6F6"/>
                </a:solidFill>
                <a:latin typeface="Trebuchet MS"/>
                <a:cs typeface="Trebuchet MS"/>
              </a:rPr>
              <a:t>.</a:t>
            </a:r>
            <a:endParaRPr lang="en-US" sz="2650" spc="-210" dirty="0">
              <a:solidFill>
                <a:srgbClr val="F7F6F6"/>
              </a:solidFill>
              <a:latin typeface="Trebuchet MS"/>
              <a:cs typeface="Trebuchet MS"/>
            </a:endParaRPr>
          </a:p>
          <a:p>
            <a:pPr marL="456565" marR="9525" indent="-457200" algn="just">
              <a:lnSpc>
                <a:spcPct val="113199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288925" algn="l"/>
              </a:tabLst>
            </a:pPr>
            <a:endParaRPr sz="2650" dirty="0">
              <a:latin typeface="Trebuchet MS"/>
              <a:cs typeface="Trebuchet MS"/>
            </a:endParaRPr>
          </a:p>
          <a:p>
            <a:pPr marL="478155" marR="5080" indent="-457200" algn="just">
              <a:lnSpc>
                <a:spcPts val="3900"/>
              </a:lnSpc>
              <a:spcBef>
                <a:spcPts val="175"/>
              </a:spcBef>
              <a:buFont typeface="Arial" panose="020B0604020202020204" pitchFamily="34" charset="0"/>
              <a:buChar char="•"/>
              <a:tabLst>
                <a:tab pos="332105" algn="l"/>
              </a:tabLst>
            </a:pPr>
            <a:r>
              <a:rPr sz="2850" spc="-125" dirty="0">
                <a:solidFill>
                  <a:srgbClr val="F7F6F6"/>
                </a:solidFill>
                <a:latin typeface="Trebuchet MS"/>
                <a:cs typeface="Trebuchet MS"/>
              </a:rPr>
              <a:t>Creating </a:t>
            </a:r>
            <a:r>
              <a:rPr sz="2850" spc="-220" dirty="0">
                <a:solidFill>
                  <a:srgbClr val="F7F6F6"/>
                </a:solidFill>
                <a:latin typeface="Trebuchet MS"/>
                <a:cs typeface="Trebuchet MS"/>
              </a:rPr>
              <a:t>a </a:t>
            </a:r>
            <a:r>
              <a:rPr sz="2850" spc="-155" dirty="0">
                <a:solidFill>
                  <a:srgbClr val="F7F6F6"/>
                </a:solidFill>
                <a:latin typeface="Trebuchet MS"/>
                <a:cs typeface="Trebuchet MS"/>
              </a:rPr>
              <a:t>safe </a:t>
            </a:r>
            <a:r>
              <a:rPr sz="2850" spc="-190" dirty="0">
                <a:solidFill>
                  <a:srgbClr val="F7F6F6"/>
                </a:solidFill>
                <a:latin typeface="Trebuchet MS"/>
                <a:cs typeface="Trebuchet MS"/>
              </a:rPr>
              <a:t>virtual</a:t>
            </a:r>
            <a:r>
              <a:rPr sz="2850" spc="475" dirty="0">
                <a:solidFill>
                  <a:srgbClr val="F7F6F6"/>
                </a:solidFill>
                <a:latin typeface="Trebuchet MS"/>
                <a:cs typeface="Trebuchet MS"/>
              </a:rPr>
              <a:t> </a:t>
            </a:r>
            <a:r>
              <a:rPr sz="2850" spc="-180" dirty="0">
                <a:solidFill>
                  <a:srgbClr val="F7F6F6"/>
                </a:solidFill>
                <a:latin typeface="Trebuchet MS"/>
                <a:cs typeface="Trebuchet MS"/>
              </a:rPr>
              <a:t>environment,  </a:t>
            </a:r>
            <a:r>
              <a:rPr sz="2850" spc="-155" dirty="0">
                <a:solidFill>
                  <a:srgbClr val="F7F6F6"/>
                </a:solidFill>
                <a:latin typeface="Trebuchet MS"/>
                <a:cs typeface="Trebuchet MS"/>
              </a:rPr>
              <a:t>with </a:t>
            </a:r>
            <a:r>
              <a:rPr sz="2850" spc="-160" dirty="0">
                <a:solidFill>
                  <a:srgbClr val="F7F6F6"/>
                </a:solidFill>
                <a:latin typeface="Trebuchet MS"/>
                <a:cs typeface="Trebuchet MS"/>
              </a:rPr>
              <a:t>exponentially </a:t>
            </a:r>
            <a:r>
              <a:rPr sz="2850" spc="-195" dirty="0">
                <a:solidFill>
                  <a:srgbClr val="F7F6F6"/>
                </a:solidFill>
                <a:latin typeface="Trebuchet MS"/>
                <a:cs typeface="Trebuchet MS"/>
              </a:rPr>
              <a:t>reduced </a:t>
            </a:r>
            <a:r>
              <a:rPr sz="2850" spc="-180" dirty="0">
                <a:solidFill>
                  <a:srgbClr val="F7F6F6"/>
                </a:solidFill>
                <a:latin typeface="Trebuchet MS"/>
                <a:cs typeface="Trebuchet MS"/>
              </a:rPr>
              <a:t>chances </a:t>
            </a:r>
            <a:r>
              <a:rPr sz="2850" spc="-95" dirty="0">
                <a:solidFill>
                  <a:srgbClr val="F7F6F6"/>
                </a:solidFill>
                <a:latin typeface="Trebuchet MS"/>
                <a:cs typeface="Trebuchet MS"/>
              </a:rPr>
              <a:t>of  </a:t>
            </a:r>
            <a:r>
              <a:rPr sz="2850" spc="-140" dirty="0">
                <a:solidFill>
                  <a:srgbClr val="F7F6F6"/>
                </a:solidFill>
                <a:latin typeface="Trebuchet MS"/>
                <a:cs typeface="Trebuchet MS"/>
              </a:rPr>
              <a:t>falling </a:t>
            </a:r>
            <a:r>
              <a:rPr sz="2850" spc="-180" dirty="0">
                <a:solidFill>
                  <a:srgbClr val="F7F6F6"/>
                </a:solidFill>
                <a:latin typeface="Trebuchet MS"/>
                <a:cs typeface="Trebuchet MS"/>
              </a:rPr>
              <a:t>victim </a:t>
            </a:r>
            <a:r>
              <a:rPr sz="2850" spc="-140" dirty="0">
                <a:solidFill>
                  <a:srgbClr val="F7F6F6"/>
                </a:solidFill>
                <a:latin typeface="Trebuchet MS"/>
                <a:cs typeface="Trebuchet MS"/>
              </a:rPr>
              <a:t>to </a:t>
            </a:r>
            <a:r>
              <a:rPr sz="2850" spc="-190" dirty="0">
                <a:solidFill>
                  <a:srgbClr val="F7F6F6"/>
                </a:solidFill>
                <a:latin typeface="Trebuchet MS"/>
                <a:cs typeface="Trebuchet MS"/>
              </a:rPr>
              <a:t>cyber</a:t>
            </a:r>
            <a:r>
              <a:rPr sz="2850" spc="-110" dirty="0">
                <a:solidFill>
                  <a:srgbClr val="F7F6F6"/>
                </a:solidFill>
                <a:latin typeface="Trebuchet MS"/>
                <a:cs typeface="Trebuchet MS"/>
              </a:rPr>
              <a:t> </a:t>
            </a:r>
            <a:r>
              <a:rPr sz="2850" spc="-210" dirty="0">
                <a:solidFill>
                  <a:srgbClr val="F7F6F6"/>
                </a:solidFill>
                <a:latin typeface="Trebuchet MS"/>
                <a:cs typeface="Trebuchet MS"/>
              </a:rPr>
              <a:t>crime.</a:t>
            </a:r>
            <a:endParaRPr lang="en-US" sz="2850" spc="-210" dirty="0">
              <a:solidFill>
                <a:srgbClr val="F7F6F6"/>
              </a:solidFill>
              <a:latin typeface="Trebuchet MS"/>
              <a:cs typeface="Trebuchet MS"/>
            </a:endParaRPr>
          </a:p>
          <a:p>
            <a:pPr marL="478155" marR="5080" indent="-457200" algn="just">
              <a:lnSpc>
                <a:spcPts val="3900"/>
              </a:lnSpc>
              <a:spcBef>
                <a:spcPts val="175"/>
              </a:spcBef>
              <a:buFont typeface="Arial" panose="020B0604020202020204" pitchFamily="34" charset="0"/>
              <a:buChar char="•"/>
              <a:tabLst>
                <a:tab pos="332105" algn="l"/>
              </a:tabLst>
            </a:pPr>
            <a:endParaRPr lang="en-IN" sz="2850" spc="-210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L="478155" marR="5080" indent="-457200" algn="just">
              <a:lnSpc>
                <a:spcPts val="3900"/>
              </a:lnSpc>
              <a:spcBef>
                <a:spcPts val="175"/>
              </a:spcBef>
              <a:buFont typeface="Arial" panose="020B0604020202020204" pitchFamily="34" charset="0"/>
              <a:buChar char="•"/>
              <a:tabLst>
                <a:tab pos="332105" algn="l"/>
              </a:tabLst>
            </a:pPr>
            <a:r>
              <a:rPr lang="en-IN" sz="2800" dirty="0">
                <a:solidFill>
                  <a:schemeClr val="bg1"/>
                </a:solidFill>
                <a:latin typeface="Trebuchet MS" panose="020B0703020202090204" pitchFamily="34" charset="0"/>
              </a:rPr>
              <a:t>Prevent future attacks on the digital infrastructure</a:t>
            </a:r>
            <a:endParaRPr sz="28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094328" y="1259209"/>
            <a:ext cx="5492115" cy="865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5400" spc="240" dirty="0"/>
              <a:t>A</a:t>
            </a:r>
            <a:r>
              <a:rPr sz="5400" spc="345" dirty="0"/>
              <a:t>i</a:t>
            </a:r>
            <a:r>
              <a:rPr sz="5400" spc="475" dirty="0"/>
              <a:t>m</a:t>
            </a:r>
            <a:r>
              <a:rPr sz="5500" spc="175" dirty="0">
                <a:latin typeface="UKIJ Diwani Yantu"/>
                <a:cs typeface="UKIJ Diwani Yantu"/>
              </a:rPr>
              <a:t>/</a:t>
            </a:r>
            <a:r>
              <a:rPr sz="5400" spc="130" dirty="0"/>
              <a:t>D</a:t>
            </a:r>
            <a:r>
              <a:rPr sz="5400" spc="55" dirty="0"/>
              <a:t>e</a:t>
            </a:r>
            <a:r>
              <a:rPr sz="5250" spc="484" dirty="0">
                <a:latin typeface="Trebuchet MS"/>
                <a:cs typeface="Trebuchet MS"/>
              </a:rPr>
              <a:t>s</a:t>
            </a:r>
            <a:r>
              <a:rPr sz="5400" spc="180" dirty="0"/>
              <a:t>c</a:t>
            </a:r>
            <a:r>
              <a:rPr sz="5250" spc="305" dirty="0">
                <a:latin typeface="Trebuchet MS"/>
                <a:cs typeface="Trebuchet MS"/>
              </a:rPr>
              <a:t>r</a:t>
            </a:r>
            <a:r>
              <a:rPr sz="5400" spc="345" dirty="0"/>
              <a:t>i</a:t>
            </a:r>
            <a:r>
              <a:rPr sz="5400" spc="350" dirty="0"/>
              <a:t>p</a:t>
            </a:r>
            <a:r>
              <a:rPr sz="5250" spc="90" dirty="0">
                <a:latin typeface="Trebuchet MS"/>
                <a:cs typeface="Trebuchet MS"/>
              </a:rPr>
              <a:t>t</a:t>
            </a:r>
            <a:r>
              <a:rPr sz="5400" spc="345" dirty="0"/>
              <a:t>i</a:t>
            </a:r>
            <a:r>
              <a:rPr sz="5400" spc="229" dirty="0"/>
              <a:t>o</a:t>
            </a:r>
            <a:r>
              <a:rPr sz="5400" spc="280" dirty="0"/>
              <a:t>n</a:t>
            </a:r>
            <a:endParaRPr sz="540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64487" y="0"/>
            <a:ext cx="276225" cy="10287000"/>
          </a:xfrm>
          <a:custGeom>
            <a:avLst/>
            <a:gdLst/>
            <a:ahLst/>
            <a:cxnLst/>
            <a:rect l="l" t="t" r="r" b="b"/>
            <a:pathLst>
              <a:path w="276225" h="10287000">
                <a:moveTo>
                  <a:pt x="0" y="10287005"/>
                </a:moveTo>
                <a:lnTo>
                  <a:pt x="0" y="0"/>
                </a:lnTo>
                <a:lnTo>
                  <a:pt x="276225" y="0"/>
                </a:lnTo>
                <a:lnTo>
                  <a:pt x="276225" y="10287005"/>
                </a:lnTo>
                <a:lnTo>
                  <a:pt x="0" y="10287005"/>
                </a:lnTo>
                <a:close/>
              </a:path>
            </a:pathLst>
          </a:custGeom>
          <a:solidFill>
            <a:srgbClr val="DE673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8000" cy="10287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8287999" cy="39038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73939" y="5994836"/>
              <a:ext cx="3782060" cy="0"/>
            </a:xfrm>
            <a:custGeom>
              <a:avLst/>
              <a:gdLst/>
              <a:ahLst/>
              <a:cxnLst/>
              <a:rect l="l" t="t" r="r" b="b"/>
              <a:pathLst>
                <a:path w="3782060">
                  <a:moveTo>
                    <a:pt x="0" y="0"/>
                  </a:moveTo>
                  <a:lnTo>
                    <a:pt x="3781496" y="0"/>
                  </a:lnTo>
                </a:path>
              </a:pathLst>
            </a:custGeom>
            <a:ln w="104775">
              <a:solidFill>
                <a:srgbClr val="DE67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96215" y="5994836"/>
              <a:ext cx="3782060" cy="0"/>
            </a:xfrm>
            <a:custGeom>
              <a:avLst/>
              <a:gdLst/>
              <a:ahLst/>
              <a:cxnLst/>
              <a:rect l="l" t="t" r="r" b="b"/>
              <a:pathLst>
                <a:path w="3782059">
                  <a:moveTo>
                    <a:pt x="0" y="0"/>
                  </a:moveTo>
                  <a:lnTo>
                    <a:pt x="3781496" y="0"/>
                  </a:lnTo>
                </a:path>
              </a:pathLst>
            </a:custGeom>
            <a:ln w="104775">
              <a:solidFill>
                <a:srgbClr val="DE67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909194" y="2138647"/>
              <a:ext cx="3781440" cy="380045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73939" y="2138647"/>
              <a:ext cx="3781440" cy="38004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909194" y="5994836"/>
              <a:ext cx="3782060" cy="0"/>
            </a:xfrm>
            <a:custGeom>
              <a:avLst/>
              <a:gdLst/>
              <a:ahLst/>
              <a:cxnLst/>
              <a:rect l="l" t="t" r="r" b="b"/>
              <a:pathLst>
                <a:path w="3782059">
                  <a:moveTo>
                    <a:pt x="0" y="0"/>
                  </a:moveTo>
                  <a:lnTo>
                    <a:pt x="3781496" y="0"/>
                  </a:lnTo>
                </a:path>
              </a:pathLst>
            </a:custGeom>
            <a:ln w="104775">
              <a:solidFill>
                <a:srgbClr val="DE67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396215" y="2138660"/>
              <a:ext cx="3781439" cy="380044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066800" y="821889"/>
            <a:ext cx="10947955" cy="9592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90" dirty="0">
                <a:solidFill>
                  <a:srgbClr val="212121"/>
                </a:solidFill>
              </a:rPr>
              <a:t>T</a:t>
            </a:r>
            <a:r>
              <a:rPr spc="60" dirty="0">
                <a:solidFill>
                  <a:srgbClr val="212121"/>
                </a:solidFill>
              </a:rPr>
              <a:t>e</a:t>
            </a:r>
            <a:r>
              <a:rPr spc="40" dirty="0">
                <a:solidFill>
                  <a:srgbClr val="212121"/>
                </a:solidFill>
              </a:rPr>
              <a:t>a</a:t>
            </a:r>
            <a:r>
              <a:rPr spc="490" dirty="0">
                <a:solidFill>
                  <a:srgbClr val="212121"/>
                </a:solidFill>
              </a:rPr>
              <a:t>m</a:t>
            </a:r>
            <a:r>
              <a:rPr lang="en-US" spc="490" dirty="0">
                <a:solidFill>
                  <a:srgbClr val="212121"/>
                </a:solidFill>
              </a:rPr>
              <a:t>- Clause Code</a:t>
            </a:r>
            <a:endParaRPr spc="490" dirty="0">
              <a:solidFill>
                <a:srgbClr val="212121"/>
              </a:solidFill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0" y="6654147"/>
          <a:ext cx="18287364" cy="19481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88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4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043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6126">
                <a:tc>
                  <a:txBody>
                    <a:bodyPr/>
                    <a:lstStyle/>
                    <a:p>
                      <a:pPr marL="1973580">
                        <a:lnSpc>
                          <a:spcPts val="2305"/>
                        </a:lnSpc>
                      </a:pPr>
                      <a:r>
                        <a:rPr sz="2400" spc="55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2350" spc="55" dirty="0">
                          <a:solidFill>
                            <a:srgbClr val="212121"/>
                          </a:solidFill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2400" spc="55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ince</a:t>
                      </a:r>
                      <a:r>
                        <a:rPr sz="2400" spc="-5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5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Sha</a:t>
                      </a:r>
                      <a:r>
                        <a:rPr sz="2350" spc="50" dirty="0">
                          <a:solidFill>
                            <a:srgbClr val="212121"/>
                          </a:solidFill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2400" spc="5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ma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9525">
                      <a:solidFill>
                        <a:srgbClr val="73737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07440">
                        <a:lnSpc>
                          <a:spcPts val="2305"/>
                        </a:lnSpc>
                      </a:pPr>
                      <a:r>
                        <a:rPr sz="2400" spc="145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Himan</a:t>
                      </a:r>
                      <a:r>
                        <a:rPr sz="2350" spc="145" dirty="0">
                          <a:solidFill>
                            <a:srgbClr val="212121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2400" spc="145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h</a:t>
                      </a:r>
                      <a:r>
                        <a:rPr sz="2350" spc="145" dirty="0">
                          <a:solidFill>
                            <a:srgbClr val="212121"/>
                          </a:solidFill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2350" spc="-90" dirty="0">
                          <a:solidFill>
                            <a:srgbClr val="212121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350" spc="110" dirty="0">
                          <a:solidFill>
                            <a:srgbClr val="212121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2400" spc="11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ha</a:t>
                      </a:r>
                      <a:r>
                        <a:rPr sz="2350" spc="110" dirty="0">
                          <a:solidFill>
                            <a:srgbClr val="212121"/>
                          </a:solidFill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2400" spc="11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ma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9525">
                      <a:solidFill>
                        <a:srgbClr val="73737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25855">
                        <a:lnSpc>
                          <a:spcPts val="2305"/>
                        </a:lnSpc>
                      </a:pPr>
                      <a:r>
                        <a:rPr sz="2400" spc="9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Adi</a:t>
                      </a:r>
                      <a:r>
                        <a:rPr sz="2350" spc="90" dirty="0">
                          <a:solidFill>
                            <a:srgbClr val="212121"/>
                          </a:solidFill>
                          <a:latin typeface="Trebuchet MS"/>
                          <a:cs typeface="Trebuchet MS"/>
                        </a:rPr>
                        <a:t>ty</a:t>
                      </a:r>
                      <a:r>
                        <a:rPr sz="2400" spc="9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2400" spc="-5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125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jakhmola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9525">
                      <a:solidFill>
                        <a:srgbClr val="73737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9375">
                <a:tc>
                  <a:txBody>
                    <a:bodyPr/>
                    <a:lstStyle/>
                    <a:p>
                      <a:pPr marL="1973580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sz="2500" spc="100" dirty="0">
                          <a:solidFill>
                            <a:srgbClr val="212121"/>
                          </a:solidFill>
                          <a:latin typeface="Verdana"/>
                          <a:cs typeface="Verdana"/>
                        </a:rPr>
                        <a:t>Backend</a:t>
                      </a:r>
                      <a:r>
                        <a:rPr sz="2500" spc="-265" dirty="0">
                          <a:solidFill>
                            <a:srgbClr val="212121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2500" spc="55" dirty="0">
                          <a:solidFill>
                            <a:srgbClr val="212121"/>
                          </a:solidFill>
                          <a:latin typeface="Verdana"/>
                          <a:cs typeface="Verdana"/>
                        </a:rPr>
                        <a:t>Developer</a:t>
                      </a:r>
                      <a:endParaRPr sz="2500" dirty="0">
                        <a:latin typeface="Verdana"/>
                        <a:cs typeface="Verdana"/>
                      </a:endParaRPr>
                    </a:p>
                  </a:txBody>
                  <a:tcPr marL="0" marR="0" marT="309880" marB="0">
                    <a:lnT w="9525">
                      <a:solidFill>
                        <a:srgbClr val="73737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107440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sz="2500" b="1" spc="50" dirty="0">
                          <a:solidFill>
                            <a:srgbClr val="212121"/>
                          </a:solidFill>
                          <a:latin typeface="Trebuchet MS"/>
                          <a:cs typeface="Trebuchet MS"/>
                        </a:rPr>
                        <a:t>Front-end</a:t>
                      </a:r>
                      <a:r>
                        <a:rPr sz="2500" b="1" spc="-135" dirty="0">
                          <a:solidFill>
                            <a:srgbClr val="212121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500" b="1" spc="95" dirty="0">
                          <a:solidFill>
                            <a:srgbClr val="212121"/>
                          </a:solidFill>
                          <a:latin typeface="Trebuchet MS"/>
                          <a:cs typeface="Trebuchet MS"/>
                        </a:rPr>
                        <a:t>Developer</a:t>
                      </a:r>
                      <a:endParaRPr sz="2500" dirty="0">
                        <a:latin typeface="Trebuchet MS"/>
                        <a:cs typeface="Trebuchet MS"/>
                      </a:endParaRPr>
                    </a:p>
                  </a:txBody>
                  <a:tcPr marL="0" marR="0" marT="309880" marB="0">
                    <a:lnT w="9525">
                      <a:solidFill>
                        <a:srgbClr val="73737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125855">
                        <a:lnSpc>
                          <a:spcPct val="100000"/>
                        </a:lnSpc>
                        <a:spcBef>
                          <a:spcPts val="2440"/>
                        </a:spcBef>
                        <a:tabLst>
                          <a:tab pos="2208530" algn="l"/>
                        </a:tabLst>
                      </a:pPr>
                      <a:r>
                        <a:rPr sz="2500" b="1" spc="135" dirty="0">
                          <a:solidFill>
                            <a:srgbClr val="212121"/>
                          </a:solidFill>
                          <a:latin typeface="Trebuchet MS"/>
                          <a:cs typeface="Trebuchet MS"/>
                        </a:rPr>
                        <a:t>UI/UX	</a:t>
                      </a:r>
                      <a:r>
                        <a:rPr sz="2500" b="1" spc="114" dirty="0">
                          <a:solidFill>
                            <a:srgbClr val="212121"/>
                          </a:solidFill>
                          <a:latin typeface="Trebuchet MS"/>
                          <a:cs typeface="Trebuchet MS"/>
                        </a:rPr>
                        <a:t>Designer</a:t>
                      </a:r>
                      <a:endParaRPr sz="2500" dirty="0">
                        <a:latin typeface="Trebuchet MS"/>
                        <a:cs typeface="Trebuchet MS"/>
                      </a:endParaRPr>
                    </a:p>
                  </a:txBody>
                  <a:tcPr marL="0" marR="0" marT="309880" marB="0">
                    <a:lnT w="9525">
                      <a:solidFill>
                        <a:srgbClr val="737373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661">
                <a:tc>
                  <a:txBody>
                    <a:bodyPr/>
                    <a:lstStyle/>
                    <a:p>
                      <a:pPr marL="1973580">
                        <a:lnSpc>
                          <a:spcPts val="2685"/>
                        </a:lnSpc>
                        <a:spcBef>
                          <a:spcPts val="385"/>
                        </a:spcBef>
                      </a:pPr>
                      <a:r>
                        <a:rPr sz="2250" spc="245" dirty="0">
                          <a:solidFill>
                            <a:srgbClr val="212121"/>
                          </a:solidFill>
                          <a:latin typeface="Trebuchet MS"/>
                          <a:cs typeface="Trebuchet MS"/>
                        </a:rPr>
                        <a:t>E21CSEU0764</a:t>
                      </a:r>
                      <a:endParaRPr sz="2250" dirty="0">
                        <a:latin typeface="Trebuchet MS"/>
                        <a:cs typeface="Trebuchet MS"/>
                      </a:endParaRPr>
                    </a:p>
                  </a:txBody>
                  <a:tcPr marL="0" marR="0" marT="48895" marB="0"/>
                </a:tc>
                <a:tc>
                  <a:txBody>
                    <a:bodyPr/>
                    <a:lstStyle/>
                    <a:p>
                      <a:pPr marL="1107440">
                        <a:lnSpc>
                          <a:spcPts val="2685"/>
                        </a:lnSpc>
                        <a:spcBef>
                          <a:spcPts val="385"/>
                        </a:spcBef>
                      </a:pPr>
                      <a:r>
                        <a:rPr sz="2250" spc="245" dirty="0">
                          <a:solidFill>
                            <a:srgbClr val="212121"/>
                          </a:solidFill>
                          <a:latin typeface="Trebuchet MS"/>
                          <a:cs typeface="Trebuchet MS"/>
                        </a:rPr>
                        <a:t>E21CSEU0761</a:t>
                      </a:r>
                      <a:endParaRPr sz="2250" dirty="0">
                        <a:latin typeface="Trebuchet MS"/>
                        <a:cs typeface="Trebuchet MS"/>
                      </a:endParaRPr>
                    </a:p>
                  </a:txBody>
                  <a:tcPr marL="0" marR="0" marT="48895" marB="0"/>
                </a:tc>
                <a:tc>
                  <a:txBody>
                    <a:bodyPr/>
                    <a:lstStyle/>
                    <a:p>
                      <a:pPr marL="1125855">
                        <a:lnSpc>
                          <a:spcPts val="2685"/>
                        </a:lnSpc>
                        <a:spcBef>
                          <a:spcPts val="385"/>
                        </a:spcBef>
                      </a:pPr>
                      <a:r>
                        <a:rPr sz="2250" spc="245" dirty="0">
                          <a:solidFill>
                            <a:srgbClr val="212121"/>
                          </a:solidFill>
                          <a:latin typeface="Trebuchet MS"/>
                          <a:cs typeface="Trebuchet MS"/>
                        </a:rPr>
                        <a:t>E21CSEU0753</a:t>
                      </a:r>
                      <a:endParaRPr sz="2250" dirty="0">
                        <a:latin typeface="Trebuchet MS"/>
                        <a:cs typeface="Trebuchet MS"/>
                      </a:endParaRPr>
                    </a:p>
                  </a:txBody>
                  <a:tcPr marL="0" marR="0" marT="4889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"/>
            <a:ext cx="18288000" cy="10287000"/>
            <a:chOff x="0" y="2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2"/>
              <a:ext cx="18288000" cy="10287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"/>
              <a:ext cx="18287999" cy="39038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73939" y="5994836"/>
              <a:ext cx="3782060" cy="0"/>
            </a:xfrm>
            <a:custGeom>
              <a:avLst/>
              <a:gdLst/>
              <a:ahLst/>
              <a:cxnLst/>
              <a:rect l="l" t="t" r="r" b="b"/>
              <a:pathLst>
                <a:path w="3782060">
                  <a:moveTo>
                    <a:pt x="0" y="0"/>
                  </a:moveTo>
                  <a:lnTo>
                    <a:pt x="3781496" y="0"/>
                  </a:lnTo>
                </a:path>
              </a:pathLst>
            </a:custGeom>
            <a:ln w="104775">
              <a:solidFill>
                <a:srgbClr val="DE67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96215" y="5994836"/>
              <a:ext cx="3782060" cy="0"/>
            </a:xfrm>
            <a:custGeom>
              <a:avLst/>
              <a:gdLst/>
              <a:ahLst/>
              <a:cxnLst/>
              <a:rect l="l" t="t" r="r" b="b"/>
              <a:pathLst>
                <a:path w="3782059">
                  <a:moveTo>
                    <a:pt x="0" y="0"/>
                  </a:moveTo>
                  <a:lnTo>
                    <a:pt x="3781496" y="0"/>
                  </a:lnTo>
                </a:path>
              </a:pathLst>
            </a:custGeom>
            <a:ln w="104775">
              <a:solidFill>
                <a:srgbClr val="DE67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396215" y="2138653"/>
              <a:ext cx="3781440" cy="380045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7380274"/>
              <a:ext cx="18288000" cy="0"/>
            </a:xfrm>
            <a:custGeom>
              <a:avLst/>
              <a:gdLst/>
              <a:ahLst/>
              <a:cxnLst/>
              <a:rect l="l" t="t" r="r" b="b"/>
              <a:pathLst>
                <a:path w="18288000">
                  <a:moveTo>
                    <a:pt x="0" y="0"/>
                  </a:moveTo>
                  <a:lnTo>
                    <a:pt x="18288000" y="0"/>
                  </a:lnTo>
                </a:path>
              </a:pathLst>
            </a:custGeom>
            <a:ln w="9525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73939" y="2138653"/>
              <a:ext cx="3781440" cy="38004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73939" y="2149991"/>
              <a:ext cx="3781440" cy="389570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066800" y="717856"/>
            <a:ext cx="9011562" cy="9592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90" dirty="0">
                <a:solidFill>
                  <a:srgbClr val="212121"/>
                </a:solidFill>
              </a:rPr>
              <a:t>T</a:t>
            </a:r>
            <a:r>
              <a:rPr spc="60" dirty="0">
                <a:solidFill>
                  <a:srgbClr val="212121"/>
                </a:solidFill>
              </a:rPr>
              <a:t>e</a:t>
            </a:r>
            <a:r>
              <a:rPr spc="40" dirty="0">
                <a:solidFill>
                  <a:srgbClr val="212121"/>
                </a:solidFill>
              </a:rPr>
              <a:t>a</a:t>
            </a:r>
            <a:r>
              <a:rPr spc="490" dirty="0">
                <a:solidFill>
                  <a:srgbClr val="212121"/>
                </a:solidFill>
              </a:rPr>
              <a:t>m</a:t>
            </a:r>
            <a:r>
              <a:rPr lang="en-US" spc="490" dirty="0">
                <a:solidFill>
                  <a:srgbClr val="212121"/>
                </a:solidFill>
              </a:rPr>
              <a:t>- Clause Code</a:t>
            </a:r>
            <a:endParaRPr spc="490" dirty="0">
              <a:solidFill>
                <a:srgbClr val="212121"/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61239" y="7489640"/>
            <a:ext cx="2075180" cy="1115695"/>
          </a:xfrm>
          <a:prstGeom prst="rect">
            <a:avLst/>
          </a:prstGeom>
        </p:spPr>
        <p:txBody>
          <a:bodyPr vert="horz" wrap="square" lIns="0" tIns="200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80"/>
              </a:spcBef>
            </a:pPr>
            <a:r>
              <a:rPr sz="2500" spc="95" dirty="0">
                <a:solidFill>
                  <a:srgbClr val="212121"/>
                </a:solidFill>
                <a:latin typeface="Verdana"/>
                <a:cs typeface="Verdana"/>
              </a:rPr>
              <a:t>Database</a:t>
            </a:r>
            <a:endParaRPr sz="25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2250" spc="245" dirty="0">
                <a:solidFill>
                  <a:srgbClr val="212121"/>
                </a:solidFill>
                <a:latin typeface="Trebuchet MS"/>
                <a:cs typeface="Trebuchet MS"/>
              </a:rPr>
              <a:t>E21CSEU0772</a:t>
            </a:r>
            <a:endParaRPr sz="2250" dirty="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83515" y="7489640"/>
            <a:ext cx="3232785" cy="1115695"/>
          </a:xfrm>
          <a:prstGeom prst="rect">
            <a:avLst/>
          </a:prstGeom>
        </p:spPr>
        <p:txBody>
          <a:bodyPr vert="horz" wrap="square" lIns="0" tIns="200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80"/>
              </a:spcBef>
            </a:pPr>
            <a:r>
              <a:rPr sz="2500" spc="100" dirty="0">
                <a:solidFill>
                  <a:srgbClr val="212121"/>
                </a:solidFill>
                <a:latin typeface="Verdana"/>
                <a:cs typeface="Verdana"/>
              </a:rPr>
              <a:t>Backend</a:t>
            </a:r>
            <a:r>
              <a:rPr sz="2500" spc="-305" dirty="0">
                <a:solidFill>
                  <a:srgbClr val="212121"/>
                </a:solidFill>
                <a:latin typeface="Verdana"/>
                <a:cs typeface="Verdana"/>
              </a:rPr>
              <a:t> </a:t>
            </a:r>
            <a:r>
              <a:rPr sz="2500" spc="55" dirty="0">
                <a:solidFill>
                  <a:srgbClr val="212121"/>
                </a:solidFill>
                <a:latin typeface="Verdana"/>
                <a:cs typeface="Verdana"/>
              </a:rPr>
              <a:t>Developer</a:t>
            </a:r>
            <a:endParaRPr sz="25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2250" spc="245" dirty="0">
                <a:solidFill>
                  <a:srgbClr val="212121"/>
                </a:solidFill>
                <a:latin typeface="Trebuchet MS"/>
                <a:cs typeface="Trebuchet MS"/>
              </a:rPr>
              <a:t>E21CSEU0755</a:t>
            </a:r>
            <a:endParaRPr sz="2250" dirty="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61239" y="6565200"/>
            <a:ext cx="2834005" cy="3949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spc="90" dirty="0">
                <a:solidFill>
                  <a:srgbClr val="212121"/>
                </a:solidFill>
                <a:latin typeface="Arial"/>
                <a:cs typeface="Arial"/>
              </a:rPr>
              <a:t>Gi</a:t>
            </a:r>
            <a:r>
              <a:rPr sz="2350" spc="90" dirty="0">
                <a:solidFill>
                  <a:srgbClr val="212121"/>
                </a:solidFill>
                <a:latin typeface="Trebuchet MS"/>
                <a:cs typeface="Trebuchet MS"/>
              </a:rPr>
              <a:t>r</a:t>
            </a:r>
            <a:r>
              <a:rPr sz="2400" spc="90" dirty="0">
                <a:solidFill>
                  <a:srgbClr val="212121"/>
                </a:solidFill>
                <a:latin typeface="Arial"/>
                <a:cs typeface="Arial"/>
              </a:rPr>
              <a:t>end</a:t>
            </a:r>
            <a:r>
              <a:rPr sz="2350" spc="90" dirty="0">
                <a:solidFill>
                  <a:srgbClr val="212121"/>
                </a:solidFill>
                <a:latin typeface="Trebuchet MS"/>
                <a:cs typeface="Trebuchet MS"/>
              </a:rPr>
              <a:t>r</a:t>
            </a:r>
            <a:r>
              <a:rPr sz="2400" spc="90" dirty="0">
                <a:solidFill>
                  <a:srgbClr val="212121"/>
                </a:solidFill>
                <a:latin typeface="Arial"/>
                <a:cs typeface="Arial"/>
              </a:rPr>
              <a:t>a</a:t>
            </a:r>
            <a:r>
              <a:rPr sz="2400" spc="-10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90" dirty="0">
                <a:solidFill>
                  <a:srgbClr val="212121"/>
                </a:solidFill>
                <a:latin typeface="Arial"/>
                <a:cs typeface="Arial"/>
              </a:rPr>
              <a:t>Sin</a:t>
            </a:r>
            <a:r>
              <a:rPr sz="2350" spc="90" dirty="0">
                <a:solidFill>
                  <a:srgbClr val="212121"/>
                </a:solidFill>
                <a:latin typeface="Trebuchet MS"/>
                <a:cs typeface="Trebuchet MS"/>
              </a:rPr>
              <a:t>s</a:t>
            </a:r>
            <a:r>
              <a:rPr sz="2400" spc="90" dirty="0">
                <a:solidFill>
                  <a:srgbClr val="212121"/>
                </a:solidFill>
                <a:latin typeface="Arial"/>
                <a:cs typeface="Arial"/>
              </a:rPr>
              <a:t>in</a:t>
            </a:r>
            <a:r>
              <a:rPr sz="2350" spc="90" dirty="0">
                <a:solidFill>
                  <a:srgbClr val="212121"/>
                </a:solidFill>
                <a:latin typeface="Trebuchet MS"/>
                <a:cs typeface="Trebuchet MS"/>
              </a:rPr>
              <a:t>w</a:t>
            </a:r>
            <a:r>
              <a:rPr sz="2400" spc="90" dirty="0">
                <a:solidFill>
                  <a:srgbClr val="212121"/>
                </a:solidFill>
                <a:latin typeface="Arial"/>
                <a:cs typeface="Arial"/>
              </a:rPr>
              <a:t>a</a:t>
            </a:r>
            <a:r>
              <a:rPr sz="2350" spc="90" dirty="0">
                <a:solidFill>
                  <a:srgbClr val="212121"/>
                </a:solidFill>
                <a:latin typeface="Trebuchet MS"/>
                <a:cs typeface="Trebuchet MS"/>
              </a:rPr>
              <a:t>r</a:t>
            </a:r>
            <a:endParaRPr sz="2350" dirty="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83515" y="6565200"/>
            <a:ext cx="1897380" cy="3949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spc="110" dirty="0">
                <a:solidFill>
                  <a:srgbClr val="212121"/>
                </a:solidFill>
                <a:latin typeface="Arial"/>
                <a:cs typeface="Arial"/>
              </a:rPr>
              <a:t>Manan</a:t>
            </a:r>
            <a:r>
              <a:rPr sz="2400" spc="-10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160" dirty="0">
                <a:solidFill>
                  <a:srgbClr val="212121"/>
                </a:solidFill>
                <a:latin typeface="Arial"/>
                <a:cs typeface="Arial"/>
              </a:rPr>
              <a:t>Jo</a:t>
            </a:r>
            <a:r>
              <a:rPr sz="2350" spc="160" dirty="0">
                <a:solidFill>
                  <a:srgbClr val="212121"/>
                </a:solidFill>
                <a:latin typeface="Trebuchet MS"/>
                <a:cs typeface="Trebuchet MS"/>
              </a:rPr>
              <a:t>s</a:t>
            </a:r>
            <a:r>
              <a:rPr sz="2400" spc="160" dirty="0">
                <a:solidFill>
                  <a:srgbClr val="212121"/>
                </a:solidFill>
                <a:latin typeface="Arial"/>
                <a:cs typeface="Arial"/>
              </a:rPr>
              <a:t>hi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283" y="0"/>
            <a:ext cx="18288000" cy="10287635"/>
            <a:chOff x="0" y="0"/>
            <a:chExt cx="18288000" cy="1028763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7999" cy="10286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038290" y="23"/>
              <a:ext cx="1247775" cy="10287000"/>
            </a:xfrm>
            <a:custGeom>
              <a:avLst/>
              <a:gdLst/>
              <a:ahLst/>
              <a:cxnLst/>
              <a:rect l="l" t="t" r="r" b="b"/>
              <a:pathLst>
                <a:path w="1247775" h="10287000">
                  <a:moveTo>
                    <a:pt x="1247776" y="10286984"/>
                  </a:moveTo>
                  <a:lnTo>
                    <a:pt x="0" y="10286984"/>
                  </a:lnTo>
                  <a:lnTo>
                    <a:pt x="0" y="0"/>
                  </a:lnTo>
                  <a:lnTo>
                    <a:pt x="1247776" y="0"/>
                  </a:lnTo>
                  <a:lnTo>
                    <a:pt x="1247776" y="10286984"/>
                  </a:lnTo>
                  <a:close/>
                </a:path>
              </a:pathLst>
            </a:custGeom>
            <a:solidFill>
              <a:srgbClr val="DE67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276225" cy="10287000"/>
            </a:xfrm>
            <a:custGeom>
              <a:avLst/>
              <a:gdLst/>
              <a:ahLst/>
              <a:cxnLst/>
              <a:rect l="l" t="t" r="r" b="b"/>
              <a:pathLst>
                <a:path w="276225" h="10287000">
                  <a:moveTo>
                    <a:pt x="0" y="10287005"/>
                  </a:moveTo>
                  <a:lnTo>
                    <a:pt x="0" y="0"/>
                  </a:lnTo>
                  <a:lnTo>
                    <a:pt x="276225" y="0"/>
                  </a:lnTo>
                  <a:lnTo>
                    <a:pt x="276225" y="10287005"/>
                  </a:lnTo>
                  <a:lnTo>
                    <a:pt x="0" y="10287005"/>
                  </a:lnTo>
                  <a:close/>
                </a:path>
              </a:pathLst>
            </a:custGeom>
            <a:solidFill>
              <a:srgbClr val="DE67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49184" y="1028699"/>
              <a:ext cx="0" cy="8230234"/>
            </a:xfrm>
            <a:custGeom>
              <a:avLst/>
              <a:gdLst/>
              <a:ahLst/>
              <a:cxnLst/>
              <a:rect l="l" t="t" r="r" b="b"/>
              <a:pathLst>
                <a:path h="8230234">
                  <a:moveTo>
                    <a:pt x="0" y="0"/>
                  </a:moveTo>
                  <a:lnTo>
                    <a:pt x="0" y="8229619"/>
                  </a:lnTo>
                </a:path>
              </a:pathLst>
            </a:custGeom>
            <a:ln w="9525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28700" y="5147706"/>
              <a:ext cx="15335885" cy="0"/>
            </a:xfrm>
            <a:custGeom>
              <a:avLst/>
              <a:gdLst/>
              <a:ahLst/>
              <a:cxnLst/>
              <a:rect l="l" t="t" r="r" b="b"/>
              <a:pathLst>
                <a:path w="15335885">
                  <a:moveTo>
                    <a:pt x="0" y="0"/>
                  </a:moveTo>
                  <a:lnTo>
                    <a:pt x="15335268" y="0"/>
                  </a:lnTo>
                </a:path>
              </a:pathLst>
            </a:custGeom>
            <a:ln w="9525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838749" y="1028157"/>
              <a:ext cx="0" cy="8230234"/>
            </a:xfrm>
            <a:custGeom>
              <a:avLst/>
              <a:gdLst/>
              <a:ahLst/>
              <a:cxnLst/>
              <a:rect l="l" t="t" r="r" b="b"/>
              <a:pathLst>
                <a:path h="8230234">
                  <a:moveTo>
                    <a:pt x="0" y="0"/>
                  </a:moveTo>
                  <a:lnTo>
                    <a:pt x="0" y="8229619"/>
                  </a:lnTo>
                </a:path>
              </a:pathLst>
            </a:custGeom>
            <a:ln w="9525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2169827" y="1690876"/>
            <a:ext cx="3512820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125" dirty="0">
                <a:solidFill>
                  <a:srgbClr val="000000"/>
                </a:solidFill>
                <a:latin typeface="Trebuchet MS"/>
                <a:cs typeface="Trebuchet MS"/>
              </a:rPr>
              <a:t>Aditya</a:t>
            </a:r>
            <a:r>
              <a:rPr sz="3400" b="1" spc="-21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3400" b="1" spc="60" dirty="0">
                <a:solidFill>
                  <a:srgbClr val="000000"/>
                </a:solidFill>
                <a:latin typeface="Trebuchet MS"/>
                <a:cs typeface="Trebuchet MS"/>
              </a:rPr>
              <a:t>Jak</a:t>
            </a:r>
            <a:r>
              <a:rPr lang="en-US" sz="3400" b="1" spc="60" dirty="0">
                <a:solidFill>
                  <a:srgbClr val="000000"/>
                </a:solidFill>
                <a:latin typeface="Trebuchet MS"/>
                <a:cs typeface="Trebuchet MS"/>
              </a:rPr>
              <a:t>hmola</a:t>
            </a:r>
            <a:endParaRPr sz="34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673639" y="2530185"/>
            <a:ext cx="4733925" cy="146213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20400"/>
              </a:lnSpc>
              <a:spcBef>
                <a:spcPts val="95"/>
              </a:spcBef>
            </a:pPr>
            <a:r>
              <a:rPr sz="2700" spc="114" dirty="0">
                <a:latin typeface="Arial"/>
                <a:cs typeface="Arial"/>
              </a:rPr>
              <a:t>Worked </a:t>
            </a:r>
            <a:r>
              <a:rPr sz="2700" spc="-35" dirty="0">
                <a:latin typeface="Arial"/>
                <a:cs typeface="Arial"/>
              </a:rPr>
              <a:t>as </a:t>
            </a:r>
            <a:r>
              <a:rPr sz="2700" spc="-5" dirty="0">
                <a:latin typeface="Arial"/>
                <a:cs typeface="Arial"/>
              </a:rPr>
              <a:t>a </a:t>
            </a:r>
            <a:r>
              <a:rPr sz="2700" spc="110" dirty="0">
                <a:latin typeface="Arial"/>
                <a:cs typeface="Arial"/>
              </a:rPr>
              <a:t>design </a:t>
            </a:r>
            <a:r>
              <a:rPr sz="2700" spc="70" dirty="0">
                <a:latin typeface="Arial"/>
                <a:cs typeface="Arial"/>
              </a:rPr>
              <a:t>thinker,  </a:t>
            </a:r>
            <a:r>
              <a:rPr sz="2700" spc="130" dirty="0">
                <a:latin typeface="Arial"/>
                <a:cs typeface="Arial"/>
              </a:rPr>
              <a:t>content </a:t>
            </a:r>
            <a:r>
              <a:rPr sz="2700" spc="55" dirty="0">
                <a:latin typeface="Arial"/>
                <a:cs typeface="Arial"/>
              </a:rPr>
              <a:t>creater </a:t>
            </a:r>
            <a:r>
              <a:rPr sz="2700" spc="-35" dirty="0">
                <a:latin typeface="Arial"/>
                <a:cs typeface="Arial"/>
              </a:rPr>
              <a:t>as </a:t>
            </a:r>
            <a:r>
              <a:rPr sz="2700" spc="120" dirty="0">
                <a:latin typeface="Arial"/>
                <a:cs typeface="Arial"/>
              </a:rPr>
              <a:t>well </a:t>
            </a:r>
            <a:r>
              <a:rPr sz="2700" spc="-35" dirty="0">
                <a:latin typeface="Arial"/>
                <a:cs typeface="Arial"/>
              </a:rPr>
              <a:t>as  </a:t>
            </a:r>
            <a:r>
              <a:rPr sz="2700" spc="130" dirty="0">
                <a:latin typeface="Arial"/>
                <a:cs typeface="Arial"/>
              </a:rPr>
              <a:t>monitoring</a:t>
            </a:r>
            <a:r>
              <a:rPr sz="2700" spc="-170" dirty="0">
                <a:latin typeface="Arial"/>
                <a:cs typeface="Arial"/>
              </a:rPr>
              <a:t> </a:t>
            </a:r>
            <a:r>
              <a:rPr sz="2700" spc="114" dirty="0">
                <a:latin typeface="Arial"/>
                <a:cs typeface="Arial"/>
              </a:rPr>
              <a:t>program</a:t>
            </a:r>
            <a:endParaRPr sz="27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97457" y="1784082"/>
            <a:ext cx="4587875" cy="2152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9725">
              <a:lnSpc>
                <a:spcPct val="100000"/>
              </a:lnSpc>
              <a:spcBef>
                <a:spcPts val="100"/>
              </a:spcBef>
            </a:pPr>
            <a:r>
              <a:rPr sz="3400" b="1" spc="-90" dirty="0">
                <a:latin typeface="Trebuchet MS" panose="020B0703020202090204" pitchFamily="34" charset="0"/>
                <a:cs typeface="Times New Roman"/>
              </a:rPr>
              <a:t>Himanshu</a:t>
            </a:r>
            <a:r>
              <a:rPr sz="3400" b="1" spc="35" dirty="0">
                <a:latin typeface="Trebuchet MS" panose="020B0703020202090204" pitchFamily="34" charset="0"/>
                <a:cs typeface="Times New Roman"/>
              </a:rPr>
              <a:t> </a:t>
            </a:r>
            <a:r>
              <a:rPr lang="en-US" sz="3400" b="1" spc="-175" dirty="0">
                <a:latin typeface="Trebuchet MS" panose="020B0703020202090204" pitchFamily="34" charset="0"/>
                <a:cs typeface="Times New Roman"/>
              </a:rPr>
              <a:t>S</a:t>
            </a:r>
            <a:r>
              <a:rPr sz="3400" b="1" spc="-175" dirty="0">
                <a:latin typeface="Trebuchet MS" panose="020B0703020202090204" pitchFamily="34" charset="0"/>
                <a:cs typeface="Times New Roman"/>
              </a:rPr>
              <a:t>harma</a:t>
            </a:r>
            <a:endParaRPr sz="3400" dirty="0">
              <a:latin typeface="Trebuchet MS" panose="020B0703020202090204" pitchFamily="34" charset="0"/>
              <a:cs typeface="Times New Roman"/>
            </a:endParaRPr>
          </a:p>
          <a:p>
            <a:pPr marL="12065" marR="5080" indent="-635" algn="ctr">
              <a:lnSpc>
                <a:spcPct val="120400"/>
              </a:lnSpc>
              <a:spcBef>
                <a:spcPts val="1305"/>
              </a:spcBef>
            </a:pPr>
            <a:r>
              <a:rPr sz="2700" spc="114" dirty="0">
                <a:latin typeface="Arial"/>
                <a:cs typeface="Arial"/>
              </a:rPr>
              <a:t>Worked </a:t>
            </a:r>
            <a:r>
              <a:rPr sz="2700" spc="135" dirty="0">
                <a:latin typeface="Arial"/>
                <a:cs typeface="Arial"/>
              </a:rPr>
              <a:t>to </a:t>
            </a:r>
            <a:r>
              <a:rPr sz="2700" spc="60" dirty="0">
                <a:latin typeface="Arial"/>
                <a:cs typeface="Arial"/>
              </a:rPr>
              <a:t>ensure</a:t>
            </a:r>
            <a:r>
              <a:rPr lang="en-US" sz="2700" spc="60" dirty="0">
                <a:latin typeface="Arial"/>
                <a:cs typeface="Arial"/>
              </a:rPr>
              <a:t> that the python GUI is working perfectly in the project   </a:t>
            </a:r>
            <a:endParaRPr sz="27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93825" y="1222858"/>
            <a:ext cx="4135120" cy="32386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7970">
              <a:lnSpc>
                <a:spcPct val="100000"/>
              </a:lnSpc>
              <a:spcBef>
                <a:spcPts val="100"/>
              </a:spcBef>
            </a:pPr>
            <a:endParaRPr lang="en-US" sz="3400" b="1" spc="110" dirty="0">
              <a:latin typeface="Trebuchet MS" panose="020B0703020202090204" pitchFamily="34" charset="0"/>
              <a:cs typeface="Times New Roman"/>
            </a:endParaRPr>
          </a:p>
          <a:p>
            <a:pPr marL="267970">
              <a:lnSpc>
                <a:spcPct val="100000"/>
              </a:lnSpc>
              <a:spcBef>
                <a:spcPts val="100"/>
              </a:spcBef>
            </a:pPr>
            <a:r>
              <a:rPr sz="3400" b="1" spc="110" dirty="0">
                <a:latin typeface="Trebuchet MS" panose="020B0703020202090204" pitchFamily="34" charset="0"/>
                <a:cs typeface="Times New Roman"/>
              </a:rPr>
              <a:t>Prince</a:t>
            </a:r>
            <a:r>
              <a:rPr sz="3400" b="1" spc="40" dirty="0">
                <a:latin typeface="Trebuchet MS" panose="020B0703020202090204" pitchFamily="34" charset="0"/>
                <a:cs typeface="Times New Roman"/>
              </a:rPr>
              <a:t> </a:t>
            </a:r>
            <a:r>
              <a:rPr sz="3400" b="1" spc="-190" dirty="0">
                <a:latin typeface="Trebuchet MS" panose="020B0703020202090204" pitchFamily="34" charset="0"/>
                <a:cs typeface="Times New Roman"/>
              </a:rPr>
              <a:t>Sharma</a:t>
            </a:r>
            <a:endParaRPr sz="3400" dirty="0">
              <a:latin typeface="Trebuchet MS" panose="020B0703020202090204" pitchFamily="34" charset="0"/>
              <a:cs typeface="Times New Roman"/>
            </a:endParaRPr>
          </a:p>
          <a:p>
            <a:pPr marL="12700" marR="5080" algn="ctr">
              <a:lnSpc>
                <a:spcPct val="120400"/>
              </a:lnSpc>
              <a:spcBef>
                <a:spcPts val="1685"/>
              </a:spcBef>
            </a:pPr>
            <a:r>
              <a:rPr sz="2700" spc="40" dirty="0">
                <a:latin typeface="Arial"/>
                <a:cs typeface="Arial"/>
              </a:rPr>
              <a:t>Create </a:t>
            </a:r>
            <a:r>
              <a:rPr sz="2700" spc="75" dirty="0">
                <a:latin typeface="Arial"/>
                <a:cs typeface="Arial"/>
              </a:rPr>
              <a:t>source </a:t>
            </a:r>
            <a:r>
              <a:rPr sz="2700" spc="135" dirty="0">
                <a:latin typeface="Arial"/>
                <a:cs typeface="Arial"/>
              </a:rPr>
              <a:t>code </a:t>
            </a:r>
            <a:r>
              <a:rPr sz="2700" spc="125" dirty="0">
                <a:latin typeface="Arial"/>
                <a:cs typeface="Arial"/>
              </a:rPr>
              <a:t>and  </a:t>
            </a:r>
            <a:r>
              <a:rPr sz="2700" spc="5" dirty="0">
                <a:latin typeface="Arial"/>
                <a:cs typeface="Arial"/>
              </a:rPr>
              <a:t>is </a:t>
            </a:r>
            <a:r>
              <a:rPr sz="2700" spc="80" dirty="0">
                <a:latin typeface="Arial"/>
                <a:cs typeface="Arial"/>
              </a:rPr>
              <a:t>responsible </a:t>
            </a:r>
            <a:r>
              <a:rPr sz="2700" spc="75" dirty="0">
                <a:latin typeface="Arial"/>
                <a:cs typeface="Arial"/>
              </a:rPr>
              <a:t>for</a:t>
            </a:r>
            <a:r>
              <a:rPr sz="2700" spc="-570" dirty="0">
                <a:latin typeface="Arial"/>
                <a:cs typeface="Arial"/>
              </a:rPr>
              <a:t> </a:t>
            </a:r>
            <a:r>
              <a:rPr lang="en-US" sz="2700" spc="-570" dirty="0">
                <a:latin typeface="Arial"/>
                <a:cs typeface="Arial"/>
              </a:rPr>
              <a:t>  </a:t>
            </a:r>
            <a:r>
              <a:rPr sz="2700" spc="95" dirty="0">
                <a:latin typeface="Arial"/>
                <a:cs typeface="Arial"/>
              </a:rPr>
              <a:t>creating  </a:t>
            </a:r>
            <a:r>
              <a:rPr sz="2700" spc="125" dirty="0">
                <a:latin typeface="Arial"/>
                <a:cs typeface="Arial"/>
              </a:rPr>
              <a:t>and </a:t>
            </a:r>
            <a:r>
              <a:rPr sz="2700" spc="105" dirty="0">
                <a:latin typeface="Arial"/>
                <a:cs typeface="Arial"/>
              </a:rPr>
              <a:t>maintaining  </a:t>
            </a:r>
            <a:r>
              <a:rPr sz="2700" spc="130" dirty="0">
                <a:latin typeface="Arial"/>
                <a:cs typeface="Arial"/>
              </a:rPr>
              <a:t>technology</a:t>
            </a:r>
            <a:endParaRPr sz="27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23586" y="6327616"/>
            <a:ext cx="3535045" cy="25248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400" b="1" spc="150" dirty="0">
                <a:latin typeface="Trebuchet MS" panose="020B0703020202090204" pitchFamily="34" charset="0"/>
                <a:cs typeface="Times New Roman"/>
              </a:rPr>
              <a:t>Manan</a:t>
            </a:r>
            <a:r>
              <a:rPr sz="3400" b="1" spc="35" dirty="0">
                <a:latin typeface="Trebuchet MS" panose="020B0703020202090204" pitchFamily="34" charset="0"/>
                <a:cs typeface="Times New Roman"/>
              </a:rPr>
              <a:t> </a:t>
            </a:r>
            <a:r>
              <a:rPr sz="3400" b="1" spc="-345" dirty="0">
                <a:latin typeface="Trebuchet MS" panose="020B0703020202090204" pitchFamily="34" charset="0"/>
                <a:cs typeface="Times New Roman"/>
              </a:rPr>
              <a:t>J</a:t>
            </a:r>
            <a:r>
              <a:rPr lang="en-US" sz="3400" b="1" spc="-345" dirty="0">
                <a:latin typeface="Trebuchet MS" panose="020B0703020202090204" pitchFamily="34" charset="0"/>
                <a:cs typeface="Times New Roman"/>
              </a:rPr>
              <a:t>os</a:t>
            </a:r>
            <a:r>
              <a:rPr sz="3400" b="1" spc="-345" dirty="0">
                <a:latin typeface="Trebuchet MS" panose="020B0703020202090204" pitchFamily="34" charset="0"/>
                <a:cs typeface="Times New Roman"/>
              </a:rPr>
              <a:t>hi</a:t>
            </a:r>
            <a:endParaRPr sz="3400" dirty="0">
              <a:latin typeface="Trebuchet MS" panose="020B0703020202090204" pitchFamily="34" charset="0"/>
              <a:cs typeface="Times New Roman"/>
            </a:endParaRPr>
          </a:p>
          <a:p>
            <a:pPr marL="12700" marR="5080" indent="-635" algn="ctr">
              <a:lnSpc>
                <a:spcPct val="101899"/>
              </a:lnSpc>
              <a:spcBef>
                <a:spcPts val="2450"/>
              </a:spcBef>
            </a:pPr>
            <a:r>
              <a:rPr sz="2700" spc="120" dirty="0">
                <a:latin typeface="Arial"/>
                <a:cs typeface="Arial"/>
              </a:rPr>
              <a:t>Helped </a:t>
            </a:r>
            <a:r>
              <a:rPr sz="2700" spc="114" dirty="0">
                <a:latin typeface="Arial"/>
                <a:cs typeface="Arial"/>
              </a:rPr>
              <a:t>in </a:t>
            </a:r>
            <a:r>
              <a:rPr sz="2700" spc="95" dirty="0">
                <a:latin typeface="Arial"/>
                <a:cs typeface="Arial"/>
              </a:rPr>
              <a:t>creating  </a:t>
            </a:r>
            <a:r>
              <a:rPr sz="2700" spc="135" dirty="0">
                <a:latin typeface="Arial"/>
                <a:cs typeface="Arial"/>
              </a:rPr>
              <a:t>code</a:t>
            </a:r>
            <a:r>
              <a:rPr sz="2700" spc="-165" dirty="0">
                <a:latin typeface="Arial"/>
                <a:cs typeface="Arial"/>
              </a:rPr>
              <a:t> </a:t>
            </a:r>
            <a:r>
              <a:rPr sz="2700" spc="125" dirty="0">
                <a:latin typeface="Arial"/>
                <a:cs typeface="Arial"/>
              </a:rPr>
              <a:t>and</a:t>
            </a:r>
            <a:r>
              <a:rPr sz="2700" spc="-160" dirty="0">
                <a:latin typeface="Arial"/>
                <a:cs typeface="Arial"/>
              </a:rPr>
              <a:t> </a:t>
            </a:r>
            <a:r>
              <a:rPr sz="2700" spc="105" dirty="0">
                <a:latin typeface="Arial"/>
                <a:cs typeface="Arial"/>
              </a:rPr>
              <a:t>improve</a:t>
            </a:r>
            <a:r>
              <a:rPr sz="2700" spc="-160" dirty="0">
                <a:latin typeface="Arial"/>
                <a:cs typeface="Arial"/>
              </a:rPr>
              <a:t> </a:t>
            </a:r>
            <a:r>
              <a:rPr sz="2700" spc="110" dirty="0">
                <a:latin typeface="Arial"/>
                <a:cs typeface="Arial"/>
              </a:rPr>
              <a:t>the  </a:t>
            </a:r>
            <a:r>
              <a:rPr sz="2700" spc="5" dirty="0">
                <a:latin typeface="Arial"/>
                <a:cs typeface="Arial"/>
              </a:rPr>
              <a:t>server, </a:t>
            </a:r>
            <a:r>
              <a:rPr sz="2700" spc="125" dirty="0">
                <a:latin typeface="Arial"/>
                <a:cs typeface="Arial"/>
              </a:rPr>
              <a:t>and  </a:t>
            </a:r>
            <a:r>
              <a:rPr sz="2700" spc="50" dirty="0">
                <a:latin typeface="Arial"/>
                <a:cs typeface="Arial"/>
              </a:rPr>
              <a:t>databases</a:t>
            </a:r>
            <a:endParaRPr sz="27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03881" y="6362394"/>
            <a:ext cx="4423410" cy="26659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 algn="ctr">
              <a:lnSpc>
                <a:spcPct val="100000"/>
              </a:lnSpc>
              <a:spcBef>
                <a:spcPts val="100"/>
              </a:spcBef>
            </a:pPr>
            <a:r>
              <a:rPr sz="3400" b="1" spc="75" dirty="0">
                <a:latin typeface="Trebuchet MS" panose="020B0703020202090204" pitchFamily="34" charset="0"/>
                <a:cs typeface="Times New Roman"/>
              </a:rPr>
              <a:t>Girendra</a:t>
            </a:r>
            <a:r>
              <a:rPr sz="3400" b="1" spc="25" dirty="0">
                <a:latin typeface="Trebuchet MS" panose="020B0703020202090204" pitchFamily="34" charset="0"/>
                <a:cs typeface="Times New Roman"/>
              </a:rPr>
              <a:t> </a:t>
            </a:r>
            <a:r>
              <a:rPr sz="3400" b="1" spc="155" dirty="0">
                <a:latin typeface="Trebuchet MS" panose="020B0703020202090204" pitchFamily="34" charset="0"/>
                <a:cs typeface="Times New Roman"/>
              </a:rPr>
              <a:t>Sinsinwar</a:t>
            </a:r>
            <a:endParaRPr sz="3400" dirty="0">
              <a:latin typeface="Trebuchet MS" panose="020B0703020202090204" pitchFamily="34" charset="0"/>
              <a:cs typeface="Times New Roman"/>
            </a:endParaRPr>
          </a:p>
          <a:p>
            <a:pPr marL="12700" marR="5080" indent="-635" algn="ctr">
              <a:lnSpc>
                <a:spcPct val="101899"/>
              </a:lnSpc>
              <a:spcBef>
                <a:spcPts val="3579"/>
              </a:spcBef>
            </a:pPr>
            <a:r>
              <a:rPr sz="2700" spc="70" dirty="0">
                <a:latin typeface="Arial"/>
                <a:cs typeface="Arial"/>
              </a:rPr>
              <a:t>He </a:t>
            </a:r>
            <a:r>
              <a:rPr sz="2700" spc="45" dirty="0">
                <a:latin typeface="Arial"/>
                <a:cs typeface="Arial"/>
              </a:rPr>
              <a:t>analyze </a:t>
            </a:r>
            <a:r>
              <a:rPr sz="2700" spc="110" dirty="0">
                <a:latin typeface="Arial"/>
                <a:cs typeface="Arial"/>
              </a:rPr>
              <a:t>the </a:t>
            </a:r>
            <a:r>
              <a:rPr sz="2700" spc="80" dirty="0">
                <a:latin typeface="Arial"/>
                <a:cs typeface="Arial"/>
              </a:rPr>
              <a:t>needs </a:t>
            </a:r>
            <a:r>
              <a:rPr sz="2700" spc="125" dirty="0">
                <a:latin typeface="Arial"/>
                <a:cs typeface="Arial"/>
              </a:rPr>
              <a:t>and  </a:t>
            </a:r>
            <a:r>
              <a:rPr sz="2700" spc="135" dirty="0">
                <a:latin typeface="Arial"/>
                <a:cs typeface="Arial"/>
              </a:rPr>
              <a:t>produce </a:t>
            </a:r>
            <a:r>
              <a:rPr sz="2700" spc="80" dirty="0">
                <a:latin typeface="Arial"/>
                <a:cs typeface="Arial"/>
              </a:rPr>
              <a:t>an </a:t>
            </a:r>
            <a:r>
              <a:rPr sz="2700" spc="75" dirty="0">
                <a:latin typeface="Arial"/>
                <a:cs typeface="Arial"/>
              </a:rPr>
              <a:t>effective  </a:t>
            </a:r>
            <a:r>
              <a:rPr sz="2700" spc="65" dirty="0">
                <a:latin typeface="Arial"/>
                <a:cs typeface="Arial"/>
              </a:rPr>
              <a:t>database </a:t>
            </a:r>
            <a:r>
              <a:rPr sz="2700" spc="45" dirty="0">
                <a:latin typeface="Arial"/>
                <a:cs typeface="Arial"/>
              </a:rPr>
              <a:t>system</a:t>
            </a:r>
            <a:r>
              <a:rPr lang="en-US" sz="2700" spc="45" dirty="0">
                <a:latin typeface="Arial"/>
                <a:cs typeface="Arial"/>
              </a:rPr>
              <a:t> for the project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5887F5-7FD4-EA41-B81D-C34803FCD2D2}"/>
              </a:ext>
            </a:extLst>
          </p:cNvPr>
          <p:cNvSpPr txBox="1"/>
          <p:nvPr/>
        </p:nvSpPr>
        <p:spPr>
          <a:xfrm>
            <a:off x="4572000" y="342900"/>
            <a:ext cx="7315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latin typeface="Trebuchet MS" panose="020B0703020202090204" pitchFamily="34" charset="0"/>
              </a:rPr>
              <a:t>Individual Contribution</a:t>
            </a:r>
            <a:endParaRPr lang="en-US" sz="4400" dirty="0">
              <a:latin typeface="Trebuchet MS" panose="020B070302020209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154374"/>
            <a:ext cx="10401299" cy="4257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13459"/>
            <a:ext cx="18288000" cy="0"/>
          </a:xfrm>
          <a:custGeom>
            <a:avLst/>
            <a:gdLst/>
            <a:ahLst/>
            <a:cxnLst/>
            <a:rect l="l" t="t" r="r" b="b"/>
            <a:pathLst>
              <a:path w="18288000">
                <a:moveTo>
                  <a:pt x="0" y="0"/>
                </a:moveTo>
                <a:lnTo>
                  <a:pt x="18288000" y="0"/>
                </a:lnTo>
              </a:path>
            </a:pathLst>
          </a:custGeom>
          <a:ln w="9525">
            <a:solidFill>
              <a:srgbClr val="73737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405658" y="2157330"/>
            <a:ext cx="152400" cy="4258310"/>
          </a:xfrm>
          <a:custGeom>
            <a:avLst/>
            <a:gdLst/>
            <a:ahLst/>
            <a:cxnLst/>
            <a:rect l="l" t="t" r="r" b="b"/>
            <a:pathLst>
              <a:path w="152400" h="4258310">
                <a:moveTo>
                  <a:pt x="0" y="4257703"/>
                </a:moveTo>
                <a:lnTo>
                  <a:pt x="0" y="0"/>
                </a:lnTo>
                <a:lnTo>
                  <a:pt x="152400" y="0"/>
                </a:lnTo>
                <a:lnTo>
                  <a:pt x="152400" y="4257703"/>
                </a:lnTo>
                <a:lnTo>
                  <a:pt x="0" y="4257703"/>
                </a:lnTo>
                <a:close/>
              </a:path>
            </a:pathLst>
          </a:custGeom>
          <a:solidFill>
            <a:srgbClr val="DE67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558058" y="2154393"/>
            <a:ext cx="7730490" cy="4257675"/>
          </a:xfrm>
          <a:prstGeom prst="rect">
            <a:avLst/>
          </a:prstGeom>
          <a:solidFill>
            <a:srgbClr val="21212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6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225"/>
              </a:spcBef>
            </a:pPr>
            <a:r>
              <a:rPr sz="6400" spc="270" dirty="0">
                <a:solidFill>
                  <a:srgbClr val="FFFFFF"/>
                </a:solidFill>
              </a:rPr>
              <a:t>Sol</a:t>
            </a:r>
            <a:r>
              <a:rPr sz="6250" spc="270" dirty="0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sz="6400" spc="270" dirty="0">
                <a:solidFill>
                  <a:srgbClr val="FFFFFF"/>
                </a:solidFill>
              </a:rPr>
              <a:t>ion</a:t>
            </a:r>
            <a:endParaRPr sz="6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04317" y="7139253"/>
            <a:ext cx="14432280" cy="22368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1500"/>
              </a:lnSpc>
              <a:spcBef>
                <a:spcPts val="95"/>
              </a:spcBef>
            </a:pPr>
            <a:r>
              <a:rPr lang="en-IN" sz="2000" spc="50" dirty="0">
                <a:latin typeface="Arial"/>
                <a:cs typeface="Arial"/>
              </a:rPr>
              <a:t>E</a:t>
            </a:r>
            <a:r>
              <a:rPr lang="en-IN" sz="2000" spc="50" dirty="0">
                <a:latin typeface="Trebuchet MS"/>
                <a:cs typeface="Trebuchet MS"/>
              </a:rPr>
              <a:t>v</a:t>
            </a:r>
            <a:r>
              <a:rPr lang="en-IN" sz="2000" spc="50" dirty="0">
                <a:latin typeface="Arial"/>
                <a:cs typeface="Arial"/>
              </a:rPr>
              <a:t>e</a:t>
            </a:r>
            <a:r>
              <a:rPr lang="en-IN" sz="2000" spc="50" dirty="0">
                <a:latin typeface="Trebuchet MS"/>
                <a:cs typeface="Trebuchet MS"/>
              </a:rPr>
              <a:t>ry </a:t>
            </a:r>
            <a:r>
              <a:rPr lang="en-IN" sz="2000" spc="50" dirty="0">
                <a:latin typeface="Arial"/>
                <a:cs typeface="Arial"/>
              </a:rPr>
              <a:t>po</a:t>
            </a:r>
            <a:r>
              <a:rPr lang="en-IN" sz="2000" spc="50" dirty="0">
                <a:latin typeface="Trebuchet MS"/>
                <a:cs typeface="Trebuchet MS"/>
              </a:rPr>
              <a:t>rt</a:t>
            </a:r>
            <a:r>
              <a:rPr lang="en-IN" sz="2000" spc="50" dirty="0">
                <a:latin typeface="Arial"/>
                <a:cs typeface="Arial"/>
              </a:rPr>
              <a:t>al </a:t>
            </a:r>
            <a:r>
              <a:rPr lang="en-IN" sz="2000" spc="75" dirty="0">
                <a:latin typeface="Trebuchet MS"/>
                <a:cs typeface="Trebuchet MS"/>
              </a:rPr>
              <a:t>r</a:t>
            </a:r>
            <a:r>
              <a:rPr lang="en-IN" sz="2000" spc="75" dirty="0">
                <a:latin typeface="Arial"/>
                <a:cs typeface="Arial"/>
              </a:rPr>
              <a:t>eq</a:t>
            </a:r>
            <a:r>
              <a:rPr lang="en-IN" sz="2000" spc="75" dirty="0">
                <a:latin typeface="Trebuchet MS"/>
                <a:cs typeface="Trebuchet MS"/>
              </a:rPr>
              <a:t>u</a:t>
            </a:r>
            <a:r>
              <a:rPr lang="en-IN" sz="2000" spc="75" dirty="0">
                <a:latin typeface="Arial"/>
                <a:cs typeface="Arial"/>
              </a:rPr>
              <a:t>i</a:t>
            </a:r>
            <a:r>
              <a:rPr lang="en-IN" sz="2000" spc="75" dirty="0">
                <a:latin typeface="Trebuchet MS"/>
                <a:cs typeface="Trebuchet MS"/>
              </a:rPr>
              <a:t>r</a:t>
            </a:r>
            <a:r>
              <a:rPr lang="en-IN" sz="2000" spc="75" dirty="0">
                <a:latin typeface="Arial"/>
                <a:cs typeface="Arial"/>
              </a:rPr>
              <a:t>e</a:t>
            </a:r>
            <a:r>
              <a:rPr lang="en-IN" sz="2000" spc="75" dirty="0">
                <a:latin typeface="Trebuchet MS"/>
                <a:cs typeface="Trebuchet MS"/>
              </a:rPr>
              <a:t>s </a:t>
            </a:r>
            <a:r>
              <a:rPr lang="en-IN" sz="2000" spc="25" dirty="0">
                <a:latin typeface="Arial"/>
                <a:cs typeface="Arial"/>
              </a:rPr>
              <a:t>an </a:t>
            </a:r>
            <a:r>
              <a:rPr lang="en-IN" sz="2000" spc="95" dirty="0">
                <a:latin typeface="Trebuchet MS"/>
                <a:cs typeface="Trebuchet MS"/>
              </a:rPr>
              <a:t>us</a:t>
            </a:r>
            <a:r>
              <a:rPr lang="en-IN" sz="2000" spc="95" dirty="0">
                <a:latin typeface="Arial"/>
                <a:cs typeface="Arial"/>
              </a:rPr>
              <a:t>e</a:t>
            </a:r>
            <a:r>
              <a:rPr lang="en-IN" sz="2000" spc="95" dirty="0">
                <a:latin typeface="Trebuchet MS"/>
                <a:cs typeface="Trebuchet MS"/>
              </a:rPr>
              <a:t>r </a:t>
            </a:r>
            <a:r>
              <a:rPr lang="en-IN" sz="2000" spc="20" dirty="0">
                <a:latin typeface="Trebuchet MS"/>
                <a:cs typeface="Trebuchet MS"/>
              </a:rPr>
              <a:t>t</a:t>
            </a:r>
            <a:r>
              <a:rPr lang="en-IN" sz="2000" spc="20" dirty="0">
                <a:latin typeface="Arial"/>
                <a:cs typeface="Arial"/>
              </a:rPr>
              <a:t>o </a:t>
            </a:r>
            <a:r>
              <a:rPr lang="en-IN" sz="2000" spc="100" dirty="0">
                <a:latin typeface="Arial"/>
                <a:cs typeface="Arial"/>
              </a:rPr>
              <a:t>po</a:t>
            </a:r>
            <a:r>
              <a:rPr lang="en-IN" sz="2000" spc="100" dirty="0">
                <a:latin typeface="Trebuchet MS"/>
                <a:cs typeface="Trebuchet MS"/>
              </a:rPr>
              <a:t>ss</a:t>
            </a:r>
            <a:r>
              <a:rPr lang="en-IN" sz="2000" spc="100" dirty="0">
                <a:latin typeface="Arial"/>
                <a:cs typeface="Arial"/>
              </a:rPr>
              <a:t>e</a:t>
            </a:r>
            <a:r>
              <a:rPr lang="en-IN" sz="2000" spc="100" dirty="0">
                <a:latin typeface="Trebuchet MS"/>
                <a:cs typeface="Trebuchet MS"/>
              </a:rPr>
              <a:t>ss </a:t>
            </a:r>
            <a:r>
              <a:rPr lang="en-IN" sz="2000" spc="25" dirty="0">
                <a:latin typeface="Arial"/>
                <a:cs typeface="Arial"/>
              </a:rPr>
              <a:t>an </a:t>
            </a:r>
            <a:r>
              <a:rPr lang="en-IN" sz="2000" spc="80" dirty="0">
                <a:latin typeface="Trebuchet MS"/>
                <a:cs typeface="Trebuchet MS"/>
              </a:rPr>
              <a:t>u</a:t>
            </a:r>
            <a:r>
              <a:rPr lang="en-IN" sz="2000" spc="80" dirty="0">
                <a:latin typeface="Arial"/>
                <a:cs typeface="Arial"/>
              </a:rPr>
              <a:t>niq</a:t>
            </a:r>
            <a:r>
              <a:rPr lang="en-IN" sz="2000" spc="80" dirty="0">
                <a:latin typeface="Trebuchet MS"/>
                <a:cs typeface="Trebuchet MS"/>
              </a:rPr>
              <a:t>u</a:t>
            </a:r>
            <a:r>
              <a:rPr lang="en-IN" sz="2000" spc="80" dirty="0">
                <a:latin typeface="Arial"/>
                <a:cs typeface="Arial"/>
              </a:rPr>
              <a:t>e </a:t>
            </a:r>
            <a:r>
              <a:rPr lang="en-IN" sz="2000" spc="35" dirty="0">
                <a:latin typeface="Arial"/>
                <a:cs typeface="Arial"/>
              </a:rPr>
              <a:t>iden</a:t>
            </a:r>
            <a:r>
              <a:rPr lang="en-IN" sz="2000" spc="35" dirty="0">
                <a:latin typeface="Trebuchet MS"/>
                <a:cs typeface="Trebuchet MS"/>
              </a:rPr>
              <a:t>t</a:t>
            </a:r>
            <a:r>
              <a:rPr lang="en-IN" sz="2000" spc="35" dirty="0">
                <a:latin typeface="Arial"/>
                <a:cs typeface="Arial"/>
              </a:rPr>
              <a:t>i</a:t>
            </a:r>
            <a:r>
              <a:rPr lang="en-IN" sz="2000" spc="35" dirty="0">
                <a:latin typeface="Trebuchet MS"/>
                <a:cs typeface="Trebuchet MS"/>
              </a:rPr>
              <a:t>ty </a:t>
            </a:r>
            <a:r>
              <a:rPr lang="en-IN" sz="2000" spc="55" dirty="0">
                <a:latin typeface="Arial"/>
                <a:cs typeface="Arial"/>
              </a:rPr>
              <a:t>limi</a:t>
            </a:r>
            <a:r>
              <a:rPr lang="en-IN" sz="2000" spc="55" dirty="0">
                <a:latin typeface="Trebuchet MS"/>
                <a:cs typeface="Trebuchet MS"/>
              </a:rPr>
              <a:t>t</a:t>
            </a:r>
            <a:r>
              <a:rPr lang="en-IN" sz="2000" spc="55" dirty="0">
                <a:latin typeface="Arial"/>
                <a:cs typeface="Arial"/>
              </a:rPr>
              <a:t>ed </a:t>
            </a:r>
            <a:r>
              <a:rPr lang="en-IN" sz="2000" spc="20" dirty="0">
                <a:latin typeface="Trebuchet MS"/>
                <a:cs typeface="Trebuchet MS"/>
              </a:rPr>
              <a:t>t</a:t>
            </a:r>
            <a:r>
              <a:rPr lang="en-IN" sz="2000" spc="20" dirty="0">
                <a:latin typeface="Arial"/>
                <a:cs typeface="Arial"/>
              </a:rPr>
              <a:t>o </a:t>
            </a:r>
            <a:r>
              <a:rPr lang="en-IN" sz="2000" spc="70" dirty="0">
                <a:latin typeface="Trebuchet MS"/>
                <a:cs typeface="Trebuchet MS"/>
              </a:rPr>
              <a:t>t</a:t>
            </a:r>
            <a:r>
              <a:rPr lang="en-IN" sz="2000" spc="70" dirty="0">
                <a:latin typeface="Arial"/>
                <a:cs typeface="Arial"/>
              </a:rPr>
              <a:t>hem</a:t>
            </a:r>
            <a:r>
              <a:rPr lang="en-IN" sz="2000" spc="70" dirty="0">
                <a:latin typeface="Arial Black"/>
                <a:cs typeface="Arial Black"/>
              </a:rPr>
              <a:t>, </a:t>
            </a:r>
            <a:r>
              <a:rPr lang="en-IN" sz="2000" spc="35" dirty="0">
                <a:latin typeface="Arial"/>
                <a:cs typeface="Arial"/>
              </a:rPr>
              <a:t>be </a:t>
            </a:r>
            <a:r>
              <a:rPr lang="en-IN" sz="2000" spc="15" dirty="0">
                <a:latin typeface="Arial"/>
                <a:cs typeface="Arial"/>
              </a:rPr>
              <a:t>i</a:t>
            </a:r>
            <a:r>
              <a:rPr lang="en-IN" sz="2000" spc="15" dirty="0">
                <a:latin typeface="Trebuchet MS"/>
                <a:cs typeface="Trebuchet MS"/>
              </a:rPr>
              <a:t>t </a:t>
            </a:r>
            <a:r>
              <a:rPr lang="en-IN" sz="2000" spc="65" dirty="0">
                <a:latin typeface="Trebuchet MS"/>
                <a:cs typeface="Trebuchet MS"/>
              </a:rPr>
              <a:t>s</a:t>
            </a:r>
            <a:r>
              <a:rPr lang="en-IN" sz="2000" spc="65" dirty="0">
                <a:latin typeface="Arial"/>
                <a:cs typeface="Arial"/>
              </a:rPr>
              <a:t>ocial </a:t>
            </a:r>
            <a:r>
              <a:rPr lang="en-IN" sz="2000" spc="50" dirty="0">
                <a:latin typeface="Arial"/>
                <a:cs typeface="Arial"/>
              </a:rPr>
              <a:t>media </a:t>
            </a:r>
            <a:r>
              <a:rPr lang="en-IN" sz="2000" spc="85" dirty="0">
                <a:latin typeface="Arial"/>
                <a:cs typeface="Arial"/>
              </a:rPr>
              <a:t>o</a:t>
            </a:r>
            <a:r>
              <a:rPr lang="en-IN" sz="2000" spc="85" dirty="0">
                <a:latin typeface="Trebuchet MS"/>
                <a:cs typeface="Trebuchet MS"/>
              </a:rPr>
              <a:t>r </a:t>
            </a:r>
            <a:r>
              <a:rPr lang="en-IN" sz="2000" spc="55" dirty="0">
                <a:latin typeface="Arial"/>
                <a:cs typeface="Arial"/>
              </a:rPr>
              <a:t>financial </a:t>
            </a:r>
            <a:r>
              <a:rPr lang="en-IN" sz="2000" spc="80" dirty="0">
                <a:latin typeface="Arial"/>
                <a:cs typeface="Arial"/>
              </a:rPr>
              <a:t>po</a:t>
            </a:r>
            <a:r>
              <a:rPr lang="en-IN" sz="2000" spc="80" dirty="0">
                <a:latin typeface="Trebuchet MS"/>
                <a:cs typeface="Trebuchet MS"/>
              </a:rPr>
              <a:t>rt</a:t>
            </a:r>
            <a:r>
              <a:rPr lang="en-IN" sz="2000" spc="80" dirty="0">
                <a:latin typeface="Arial"/>
                <a:cs typeface="Arial"/>
              </a:rPr>
              <a:t>al</a:t>
            </a:r>
            <a:r>
              <a:rPr lang="en-IN" sz="2000" spc="80" dirty="0">
                <a:latin typeface="Trebuchet MS"/>
                <a:cs typeface="Trebuchet MS"/>
              </a:rPr>
              <a:t>s</a:t>
            </a:r>
            <a:r>
              <a:rPr lang="en-IN" sz="2000" spc="80" dirty="0">
                <a:latin typeface="Arial Black"/>
                <a:cs typeface="Arial Black"/>
              </a:rPr>
              <a:t>. </a:t>
            </a:r>
            <a:r>
              <a:rPr lang="en-IN" sz="2000" spc="25" dirty="0">
                <a:latin typeface="Arial"/>
                <a:cs typeface="Arial"/>
              </a:rPr>
              <a:t>C</a:t>
            </a:r>
            <a:r>
              <a:rPr lang="en-IN" sz="2000" spc="25" dirty="0">
                <a:latin typeface="Trebuchet MS"/>
                <a:cs typeface="Trebuchet MS"/>
              </a:rPr>
              <a:t>r</a:t>
            </a:r>
            <a:r>
              <a:rPr lang="en-IN" sz="2000" spc="25" dirty="0">
                <a:latin typeface="Arial"/>
                <a:cs typeface="Arial"/>
              </a:rPr>
              <a:t>ea</a:t>
            </a:r>
            <a:r>
              <a:rPr lang="en-IN" sz="2000" spc="25" dirty="0">
                <a:latin typeface="Trebuchet MS"/>
                <a:cs typeface="Trebuchet MS"/>
              </a:rPr>
              <a:t>t</a:t>
            </a:r>
            <a:r>
              <a:rPr lang="en-IN" sz="2000" spc="25" dirty="0">
                <a:latin typeface="Arial"/>
                <a:cs typeface="Arial"/>
              </a:rPr>
              <a:t>ing an </a:t>
            </a:r>
            <a:r>
              <a:rPr lang="en-IN" sz="2000" spc="80" dirty="0">
                <a:latin typeface="Trebuchet MS"/>
                <a:cs typeface="Trebuchet MS"/>
              </a:rPr>
              <a:t>u</a:t>
            </a:r>
            <a:r>
              <a:rPr lang="en-IN" sz="2000" spc="80" dirty="0">
                <a:latin typeface="Arial"/>
                <a:cs typeface="Arial"/>
              </a:rPr>
              <a:t>niq</a:t>
            </a:r>
            <a:r>
              <a:rPr lang="en-IN" sz="2000" spc="80" dirty="0">
                <a:latin typeface="Trebuchet MS"/>
                <a:cs typeface="Trebuchet MS"/>
              </a:rPr>
              <a:t>u</a:t>
            </a:r>
            <a:r>
              <a:rPr lang="en-IN" sz="2000" spc="80" dirty="0">
                <a:latin typeface="Arial"/>
                <a:cs typeface="Arial"/>
              </a:rPr>
              <a:t>e  </a:t>
            </a:r>
            <a:r>
              <a:rPr lang="en-IN" sz="2000" spc="35" dirty="0">
                <a:latin typeface="Arial"/>
                <a:cs typeface="Arial"/>
              </a:rPr>
              <a:t>iden</a:t>
            </a:r>
            <a:r>
              <a:rPr lang="en-IN" sz="2000" spc="35" dirty="0">
                <a:latin typeface="Trebuchet MS"/>
                <a:cs typeface="Trebuchet MS"/>
              </a:rPr>
              <a:t>t</a:t>
            </a:r>
            <a:r>
              <a:rPr lang="en-IN" sz="2000" spc="35" dirty="0">
                <a:latin typeface="Arial"/>
                <a:cs typeface="Arial"/>
              </a:rPr>
              <a:t>i</a:t>
            </a:r>
            <a:r>
              <a:rPr lang="en-IN" sz="2000" spc="35" dirty="0">
                <a:latin typeface="Trebuchet MS"/>
                <a:cs typeface="Trebuchet MS"/>
              </a:rPr>
              <a:t>ty </a:t>
            </a:r>
            <a:r>
              <a:rPr lang="en-IN" sz="2000" spc="75" dirty="0">
                <a:latin typeface="Trebuchet MS"/>
                <a:cs typeface="Trebuchet MS"/>
              </a:rPr>
              <a:t>r</a:t>
            </a:r>
            <a:r>
              <a:rPr lang="en-IN" sz="2000" spc="75" dirty="0">
                <a:latin typeface="Arial"/>
                <a:cs typeface="Arial"/>
              </a:rPr>
              <a:t>eq</a:t>
            </a:r>
            <a:r>
              <a:rPr lang="en-IN" sz="2000" spc="75" dirty="0">
                <a:latin typeface="Trebuchet MS"/>
                <a:cs typeface="Trebuchet MS"/>
              </a:rPr>
              <a:t>u</a:t>
            </a:r>
            <a:r>
              <a:rPr lang="en-IN" sz="2000" spc="75" dirty="0">
                <a:latin typeface="Arial"/>
                <a:cs typeface="Arial"/>
              </a:rPr>
              <a:t>i</a:t>
            </a:r>
            <a:r>
              <a:rPr lang="en-IN" sz="2000" spc="75" dirty="0">
                <a:latin typeface="Trebuchet MS"/>
                <a:cs typeface="Trebuchet MS"/>
              </a:rPr>
              <a:t>r</a:t>
            </a:r>
            <a:r>
              <a:rPr lang="en-IN" sz="2000" spc="75" dirty="0">
                <a:latin typeface="Arial"/>
                <a:cs typeface="Arial"/>
              </a:rPr>
              <a:t>e</a:t>
            </a:r>
            <a:r>
              <a:rPr lang="en-IN" sz="2000" spc="75" dirty="0">
                <a:latin typeface="Trebuchet MS"/>
                <a:cs typeface="Trebuchet MS"/>
              </a:rPr>
              <a:t>s </a:t>
            </a:r>
            <a:r>
              <a:rPr lang="en-IN" sz="2000" spc="70" dirty="0">
                <a:latin typeface="Arial"/>
                <a:cs typeface="Arial"/>
              </a:rPr>
              <a:t>filling in </a:t>
            </a:r>
            <a:r>
              <a:rPr lang="en-IN" sz="2000" spc="60" dirty="0">
                <a:latin typeface="Arial"/>
                <a:cs typeface="Arial"/>
              </a:rPr>
              <a:t>c</a:t>
            </a:r>
            <a:r>
              <a:rPr lang="en-IN" sz="2000" spc="60" dirty="0">
                <a:latin typeface="Trebuchet MS"/>
                <a:cs typeface="Trebuchet MS"/>
              </a:rPr>
              <a:t>r</a:t>
            </a:r>
            <a:r>
              <a:rPr lang="en-IN" sz="2000" spc="60" dirty="0">
                <a:latin typeface="Arial"/>
                <a:cs typeface="Arial"/>
              </a:rPr>
              <a:t>eden</a:t>
            </a:r>
            <a:r>
              <a:rPr lang="en-IN" sz="2000" spc="60" dirty="0">
                <a:latin typeface="Trebuchet MS"/>
                <a:cs typeface="Trebuchet MS"/>
              </a:rPr>
              <a:t>t</a:t>
            </a:r>
            <a:r>
              <a:rPr lang="en-IN" sz="2000" spc="60" dirty="0">
                <a:latin typeface="Arial"/>
                <a:cs typeface="Arial"/>
              </a:rPr>
              <a:t>ial</a:t>
            </a:r>
            <a:r>
              <a:rPr lang="en-IN" sz="2000" spc="60" dirty="0">
                <a:latin typeface="Trebuchet MS"/>
                <a:cs typeface="Trebuchet MS"/>
              </a:rPr>
              <a:t>s</a:t>
            </a:r>
            <a:r>
              <a:rPr lang="en-IN" sz="2000" spc="60" dirty="0">
                <a:latin typeface="Arial Black"/>
                <a:cs typeface="Arial Black"/>
              </a:rPr>
              <a:t>, </a:t>
            </a:r>
            <a:r>
              <a:rPr lang="en-IN" sz="2000" dirty="0">
                <a:latin typeface="Trebuchet MS"/>
                <a:cs typeface="Trebuchet MS"/>
              </a:rPr>
              <a:t>t</a:t>
            </a:r>
            <a:r>
              <a:rPr lang="en-IN" sz="2000" dirty="0">
                <a:latin typeface="Arial"/>
                <a:cs typeface="Arial"/>
              </a:rPr>
              <a:t>ha</a:t>
            </a:r>
            <a:r>
              <a:rPr lang="en-IN" sz="2000" dirty="0">
                <a:latin typeface="Trebuchet MS"/>
                <a:cs typeface="Trebuchet MS"/>
              </a:rPr>
              <a:t>t </a:t>
            </a:r>
            <a:r>
              <a:rPr lang="en-IN" sz="2000" spc="95" dirty="0">
                <a:latin typeface="Trebuchet MS"/>
                <a:cs typeface="Trebuchet MS"/>
              </a:rPr>
              <a:t>w</a:t>
            </a:r>
            <a:r>
              <a:rPr lang="en-IN" sz="2000" spc="95" dirty="0">
                <a:latin typeface="Arial"/>
                <a:cs typeface="Arial"/>
              </a:rPr>
              <a:t>o</a:t>
            </a:r>
            <a:r>
              <a:rPr lang="en-IN" sz="2000" spc="95" dirty="0">
                <a:latin typeface="Trebuchet MS"/>
                <a:cs typeface="Trebuchet MS"/>
              </a:rPr>
              <a:t>u</a:t>
            </a:r>
            <a:r>
              <a:rPr lang="en-IN" sz="2000" spc="95" dirty="0">
                <a:latin typeface="Arial"/>
                <a:cs typeface="Arial"/>
              </a:rPr>
              <a:t>ld </a:t>
            </a:r>
            <a:r>
              <a:rPr lang="en-IN" sz="2000" spc="35" dirty="0">
                <a:latin typeface="Arial"/>
                <a:cs typeface="Arial"/>
              </a:rPr>
              <a:t>be </a:t>
            </a:r>
            <a:r>
              <a:rPr lang="en-IN" sz="2000" spc="80" dirty="0">
                <a:latin typeface="Arial"/>
                <a:cs typeface="Arial"/>
              </a:rPr>
              <a:t>kno</a:t>
            </a:r>
            <a:r>
              <a:rPr lang="en-IN" sz="2000" spc="80" dirty="0">
                <a:latin typeface="Trebuchet MS"/>
                <a:cs typeface="Trebuchet MS"/>
              </a:rPr>
              <a:t>w</a:t>
            </a:r>
            <a:r>
              <a:rPr lang="en-IN" sz="2000" spc="80" dirty="0">
                <a:latin typeface="Arial"/>
                <a:cs typeface="Arial"/>
              </a:rPr>
              <a:t>n onl</a:t>
            </a:r>
            <a:r>
              <a:rPr lang="en-IN" sz="2000" spc="80" dirty="0">
                <a:latin typeface="Trebuchet MS"/>
                <a:cs typeface="Trebuchet MS"/>
              </a:rPr>
              <a:t>y </a:t>
            </a:r>
            <a:r>
              <a:rPr lang="en-IN" sz="2000" spc="20" dirty="0">
                <a:latin typeface="Trebuchet MS"/>
                <a:cs typeface="Trebuchet MS"/>
              </a:rPr>
              <a:t>t</a:t>
            </a:r>
            <a:r>
              <a:rPr lang="en-IN" sz="2000" spc="20" dirty="0">
                <a:latin typeface="Arial"/>
                <a:cs typeface="Arial"/>
              </a:rPr>
              <a:t>o </a:t>
            </a:r>
            <a:r>
              <a:rPr lang="en-IN" sz="2000" spc="10" dirty="0">
                <a:latin typeface="Trebuchet MS"/>
                <a:cs typeface="Trebuchet MS"/>
              </a:rPr>
              <a:t>t</a:t>
            </a:r>
            <a:r>
              <a:rPr lang="en-IN" sz="2000" spc="10" dirty="0">
                <a:latin typeface="Arial"/>
                <a:cs typeface="Arial"/>
              </a:rPr>
              <a:t>he </a:t>
            </a:r>
            <a:r>
              <a:rPr lang="en-IN" sz="2000" spc="120" dirty="0">
                <a:latin typeface="Trebuchet MS"/>
                <a:cs typeface="Trebuchet MS"/>
              </a:rPr>
              <a:t>us</a:t>
            </a:r>
            <a:r>
              <a:rPr lang="en-IN" sz="2000" spc="120" dirty="0">
                <a:latin typeface="Arial"/>
                <a:cs typeface="Arial"/>
              </a:rPr>
              <a:t>e</a:t>
            </a:r>
            <a:r>
              <a:rPr lang="en-IN" sz="2000" spc="120" dirty="0">
                <a:latin typeface="Trebuchet MS"/>
                <a:cs typeface="Trebuchet MS"/>
              </a:rPr>
              <a:t>r</a:t>
            </a:r>
            <a:r>
              <a:rPr lang="en-IN" sz="2000" spc="120" dirty="0">
                <a:latin typeface="Arial Black"/>
                <a:cs typeface="Arial Black"/>
              </a:rPr>
              <a:t>. </a:t>
            </a:r>
            <a:r>
              <a:rPr lang="en-IN" sz="2000" spc="35" dirty="0">
                <a:latin typeface="Arial"/>
                <a:cs typeface="Arial"/>
              </a:rPr>
              <a:t>B</a:t>
            </a:r>
            <a:r>
              <a:rPr lang="en-IN" sz="2000" spc="35" dirty="0">
                <a:latin typeface="Trebuchet MS"/>
                <a:cs typeface="Trebuchet MS"/>
              </a:rPr>
              <a:t>ut </a:t>
            </a:r>
            <a:r>
              <a:rPr lang="en-IN" sz="2000" spc="70" dirty="0">
                <a:latin typeface="Arial"/>
                <a:cs typeface="Arial"/>
              </a:rPr>
              <a:t>d</a:t>
            </a:r>
            <a:r>
              <a:rPr lang="en-IN" sz="2000" spc="70" dirty="0">
                <a:latin typeface="Trebuchet MS"/>
                <a:cs typeface="Trebuchet MS"/>
              </a:rPr>
              <a:t>u</a:t>
            </a:r>
            <a:r>
              <a:rPr lang="en-IN" sz="2000" spc="70" dirty="0">
                <a:latin typeface="Arial"/>
                <a:cs typeface="Arial"/>
              </a:rPr>
              <a:t>e </a:t>
            </a:r>
            <a:r>
              <a:rPr lang="en-IN" sz="2000" spc="20" dirty="0">
                <a:latin typeface="Trebuchet MS"/>
                <a:cs typeface="Trebuchet MS"/>
              </a:rPr>
              <a:t>t</a:t>
            </a:r>
            <a:r>
              <a:rPr lang="en-IN" sz="2000" spc="20" dirty="0">
                <a:latin typeface="Arial"/>
                <a:cs typeface="Arial"/>
              </a:rPr>
              <a:t>o </a:t>
            </a:r>
            <a:r>
              <a:rPr lang="en-IN" sz="2000" spc="70" dirty="0">
                <a:latin typeface="Arial"/>
                <a:cs typeface="Arial"/>
              </a:rPr>
              <a:t>man</a:t>
            </a:r>
            <a:r>
              <a:rPr lang="en-IN" sz="2000" spc="70" dirty="0">
                <a:latin typeface="Trebuchet MS"/>
                <a:cs typeface="Trebuchet MS"/>
              </a:rPr>
              <a:t>y </a:t>
            </a:r>
            <a:r>
              <a:rPr lang="en-IN" sz="2000" spc="105" dirty="0">
                <a:latin typeface="Trebuchet MS"/>
                <a:cs typeface="Trebuchet MS"/>
              </a:rPr>
              <a:t>us</a:t>
            </a:r>
            <a:r>
              <a:rPr lang="en-IN" sz="2000" spc="105" dirty="0">
                <a:latin typeface="Arial"/>
                <a:cs typeface="Arial"/>
              </a:rPr>
              <a:t>e</a:t>
            </a:r>
            <a:r>
              <a:rPr lang="en-IN" sz="2000" spc="105" dirty="0">
                <a:latin typeface="Trebuchet MS"/>
                <a:cs typeface="Trebuchet MS"/>
              </a:rPr>
              <a:t>rs </a:t>
            </a:r>
            <a:r>
              <a:rPr lang="en-IN" sz="2000" spc="40" dirty="0">
                <a:latin typeface="Arial"/>
                <a:cs typeface="Arial"/>
              </a:rPr>
              <a:t>ha</a:t>
            </a:r>
            <a:r>
              <a:rPr lang="en-IN" sz="2000" spc="40" dirty="0">
                <a:latin typeface="Trebuchet MS"/>
                <a:cs typeface="Trebuchet MS"/>
              </a:rPr>
              <a:t>v</a:t>
            </a:r>
            <a:r>
              <a:rPr lang="en-IN" sz="2000" spc="40" dirty="0">
                <a:latin typeface="Arial"/>
                <a:cs typeface="Arial"/>
              </a:rPr>
              <a:t>ing </a:t>
            </a:r>
            <a:r>
              <a:rPr lang="en-IN" sz="2000" spc="-15" dirty="0">
                <a:latin typeface="Arial"/>
                <a:cs typeface="Arial"/>
              </a:rPr>
              <a:t>a </a:t>
            </a:r>
            <a:r>
              <a:rPr lang="en-IN" sz="2000" spc="50" dirty="0">
                <a:latin typeface="Arial"/>
                <a:cs typeface="Arial"/>
              </a:rPr>
              <a:t>lack </a:t>
            </a:r>
            <a:r>
              <a:rPr lang="en-IN" sz="2000" spc="110" dirty="0">
                <a:latin typeface="Arial"/>
                <a:cs typeface="Arial"/>
              </a:rPr>
              <a:t>of </a:t>
            </a:r>
            <a:r>
              <a:rPr lang="en-IN" sz="2000" spc="50" dirty="0">
                <a:latin typeface="Arial"/>
                <a:cs typeface="Arial"/>
              </a:rPr>
              <a:t>imagina</a:t>
            </a:r>
            <a:r>
              <a:rPr lang="en-IN" sz="2000" spc="50" dirty="0">
                <a:latin typeface="Trebuchet MS"/>
                <a:cs typeface="Trebuchet MS"/>
              </a:rPr>
              <a:t>t</a:t>
            </a:r>
            <a:r>
              <a:rPr lang="en-IN" sz="2000" spc="50" dirty="0">
                <a:latin typeface="Arial"/>
                <a:cs typeface="Arial"/>
              </a:rPr>
              <a:t>ion</a:t>
            </a:r>
            <a:r>
              <a:rPr lang="en-IN" sz="2000" spc="50" dirty="0">
                <a:latin typeface="Arial Black"/>
                <a:cs typeface="Arial Black"/>
              </a:rPr>
              <a:t>, </a:t>
            </a:r>
            <a:r>
              <a:rPr lang="en-IN" sz="2000" spc="10" dirty="0">
                <a:latin typeface="Trebuchet MS"/>
                <a:cs typeface="Trebuchet MS"/>
              </a:rPr>
              <a:t>t</a:t>
            </a:r>
            <a:r>
              <a:rPr lang="en-IN" sz="2000" spc="10" dirty="0">
                <a:latin typeface="Arial"/>
                <a:cs typeface="Arial"/>
              </a:rPr>
              <a:t>he  </a:t>
            </a:r>
            <a:r>
              <a:rPr lang="en-IN" sz="2000" spc="45" dirty="0">
                <a:latin typeface="Arial"/>
                <a:cs typeface="Arial"/>
              </a:rPr>
              <a:t>c</a:t>
            </a:r>
            <a:r>
              <a:rPr lang="en-IN" sz="2000" spc="45" dirty="0">
                <a:latin typeface="Trebuchet MS"/>
                <a:cs typeface="Trebuchet MS"/>
              </a:rPr>
              <a:t>r</a:t>
            </a:r>
            <a:r>
              <a:rPr lang="en-IN" sz="2000" spc="45" dirty="0">
                <a:latin typeface="Arial"/>
                <a:cs typeface="Arial"/>
              </a:rPr>
              <a:t>eden</a:t>
            </a:r>
            <a:r>
              <a:rPr lang="en-IN" sz="2000" spc="45" dirty="0">
                <a:latin typeface="Trebuchet MS"/>
                <a:cs typeface="Trebuchet MS"/>
              </a:rPr>
              <a:t>t</a:t>
            </a:r>
            <a:r>
              <a:rPr lang="en-IN" sz="2000" spc="45" dirty="0">
                <a:latin typeface="Arial"/>
                <a:cs typeface="Arial"/>
              </a:rPr>
              <a:t>ial</a:t>
            </a:r>
            <a:r>
              <a:rPr lang="en-IN" sz="2000" spc="45" dirty="0">
                <a:latin typeface="Trebuchet MS"/>
                <a:cs typeface="Trebuchet MS"/>
              </a:rPr>
              <a:t>s </a:t>
            </a:r>
            <a:r>
              <a:rPr lang="en-IN" sz="2000" spc="20" dirty="0">
                <a:latin typeface="Arial"/>
                <a:cs typeface="Arial"/>
              </a:rPr>
              <a:t>c</a:t>
            </a:r>
            <a:r>
              <a:rPr lang="en-IN" sz="2000" spc="20" dirty="0">
                <a:latin typeface="Trebuchet MS"/>
                <a:cs typeface="Trebuchet MS"/>
              </a:rPr>
              <a:t>r</a:t>
            </a:r>
            <a:r>
              <a:rPr lang="en-IN" sz="2000" spc="20" dirty="0">
                <a:latin typeface="Arial"/>
                <a:cs typeface="Arial"/>
              </a:rPr>
              <a:t>ea</a:t>
            </a:r>
            <a:r>
              <a:rPr lang="en-IN" sz="2000" spc="20" dirty="0">
                <a:latin typeface="Trebuchet MS"/>
                <a:cs typeface="Trebuchet MS"/>
              </a:rPr>
              <a:t>t</a:t>
            </a:r>
            <a:r>
              <a:rPr lang="en-IN" sz="2000" spc="20" dirty="0">
                <a:latin typeface="Arial"/>
                <a:cs typeface="Arial"/>
              </a:rPr>
              <a:t>ed </a:t>
            </a:r>
            <a:r>
              <a:rPr lang="en-IN" sz="2000" spc="90" dirty="0">
                <a:latin typeface="Arial"/>
                <a:cs typeface="Arial"/>
              </a:rPr>
              <a:t>b</a:t>
            </a:r>
            <a:r>
              <a:rPr lang="en-IN" sz="2000" spc="90" dirty="0">
                <a:latin typeface="Trebuchet MS"/>
                <a:cs typeface="Trebuchet MS"/>
              </a:rPr>
              <a:t>y </a:t>
            </a:r>
            <a:r>
              <a:rPr lang="en-IN" sz="2000" spc="40" dirty="0">
                <a:latin typeface="Trebuchet MS"/>
                <a:cs typeface="Trebuchet MS"/>
              </a:rPr>
              <a:t>t</a:t>
            </a:r>
            <a:r>
              <a:rPr lang="en-IN" sz="2000" spc="40" dirty="0">
                <a:latin typeface="Arial"/>
                <a:cs typeface="Arial"/>
              </a:rPr>
              <a:t>hem </a:t>
            </a:r>
            <a:r>
              <a:rPr lang="en-IN" sz="2000" spc="25" dirty="0">
                <a:latin typeface="Arial"/>
                <a:cs typeface="Arial"/>
              </a:rPr>
              <a:t>a</a:t>
            </a:r>
            <a:r>
              <a:rPr lang="en-IN" sz="2000" spc="25" dirty="0">
                <a:latin typeface="Trebuchet MS"/>
                <a:cs typeface="Trebuchet MS"/>
              </a:rPr>
              <a:t>r</a:t>
            </a:r>
            <a:r>
              <a:rPr lang="en-IN" sz="2000" spc="25" dirty="0">
                <a:latin typeface="Arial"/>
                <a:cs typeface="Arial"/>
              </a:rPr>
              <a:t>e </a:t>
            </a:r>
            <a:r>
              <a:rPr lang="en-IN" sz="2000" spc="80" dirty="0">
                <a:latin typeface="Trebuchet MS"/>
                <a:cs typeface="Trebuchet MS"/>
              </a:rPr>
              <a:t>t</a:t>
            </a:r>
            <a:r>
              <a:rPr lang="en-IN" sz="2000" spc="80" dirty="0">
                <a:latin typeface="Arial"/>
                <a:cs typeface="Arial"/>
              </a:rPr>
              <a:t>h</a:t>
            </a:r>
            <a:r>
              <a:rPr lang="en-IN" sz="2000" spc="80" dirty="0">
                <a:latin typeface="Trebuchet MS"/>
                <a:cs typeface="Trebuchet MS"/>
              </a:rPr>
              <a:t>us </a:t>
            </a:r>
            <a:r>
              <a:rPr lang="en-IN" sz="2000" spc="50" dirty="0">
                <a:latin typeface="Arial"/>
                <a:cs typeface="Arial"/>
              </a:rPr>
              <a:t>ea</a:t>
            </a:r>
            <a:r>
              <a:rPr lang="en-IN" sz="2000" spc="50" dirty="0">
                <a:latin typeface="Trebuchet MS"/>
                <a:cs typeface="Trebuchet MS"/>
              </a:rPr>
              <a:t>sy </a:t>
            </a:r>
            <a:r>
              <a:rPr lang="en-IN" sz="2000" spc="20" dirty="0">
                <a:latin typeface="Trebuchet MS"/>
                <a:cs typeface="Trebuchet MS"/>
              </a:rPr>
              <a:t>t</a:t>
            </a:r>
            <a:r>
              <a:rPr lang="en-IN" sz="2000" spc="20" dirty="0">
                <a:latin typeface="Arial"/>
                <a:cs typeface="Arial"/>
              </a:rPr>
              <a:t>o </a:t>
            </a:r>
            <a:r>
              <a:rPr lang="en-IN" sz="2000" spc="45" dirty="0">
                <a:latin typeface="Arial"/>
                <a:cs typeface="Arial"/>
              </a:rPr>
              <a:t>p</a:t>
            </a:r>
            <a:r>
              <a:rPr lang="en-IN" sz="2000" spc="45" dirty="0">
                <a:latin typeface="Trebuchet MS"/>
                <a:cs typeface="Trebuchet MS"/>
              </a:rPr>
              <a:t>r</a:t>
            </a:r>
            <a:r>
              <a:rPr lang="en-IN" sz="2000" spc="45" dirty="0">
                <a:latin typeface="Arial"/>
                <a:cs typeface="Arial"/>
              </a:rPr>
              <a:t>edic</a:t>
            </a:r>
            <a:r>
              <a:rPr lang="en-IN" sz="2000" spc="45" dirty="0">
                <a:latin typeface="Trebuchet MS"/>
                <a:cs typeface="Trebuchet MS"/>
              </a:rPr>
              <a:t>t </a:t>
            </a:r>
            <a:r>
              <a:rPr lang="en-IN" sz="2000" spc="90" dirty="0">
                <a:latin typeface="Arial"/>
                <a:cs typeface="Arial"/>
              </a:rPr>
              <a:t>b</a:t>
            </a:r>
            <a:r>
              <a:rPr lang="en-IN" sz="2000" spc="90" dirty="0">
                <a:latin typeface="Trebuchet MS"/>
                <a:cs typeface="Trebuchet MS"/>
              </a:rPr>
              <a:t>y </a:t>
            </a:r>
            <a:r>
              <a:rPr lang="en-IN" sz="2000" spc="30" dirty="0">
                <a:latin typeface="Arial"/>
                <a:cs typeface="Arial"/>
              </a:rPr>
              <a:t>ce</a:t>
            </a:r>
            <a:r>
              <a:rPr lang="en-IN" sz="2000" spc="30" dirty="0">
                <a:latin typeface="Trebuchet MS"/>
                <a:cs typeface="Trebuchet MS"/>
              </a:rPr>
              <a:t>rt</a:t>
            </a:r>
            <a:r>
              <a:rPr lang="en-IN" sz="2000" spc="30" dirty="0">
                <a:latin typeface="Arial"/>
                <a:cs typeface="Arial"/>
              </a:rPr>
              <a:t>ain </a:t>
            </a:r>
            <a:r>
              <a:rPr lang="en-IN" sz="2000" spc="60" dirty="0">
                <a:latin typeface="Arial"/>
                <a:cs typeface="Arial"/>
              </a:rPr>
              <a:t>brute forcing </a:t>
            </a:r>
            <a:r>
              <a:rPr lang="en-IN" sz="2000" spc="90" dirty="0">
                <a:latin typeface="Trebuchet MS"/>
                <a:cs typeface="Trebuchet MS"/>
              </a:rPr>
              <a:t>s</a:t>
            </a:r>
            <a:r>
              <a:rPr lang="en-IN" sz="2000" spc="90" dirty="0">
                <a:latin typeface="Arial"/>
                <a:cs typeface="Arial"/>
              </a:rPr>
              <a:t>c</a:t>
            </a:r>
            <a:r>
              <a:rPr lang="en-IN" sz="2000" spc="90" dirty="0">
                <a:latin typeface="Trebuchet MS"/>
                <a:cs typeface="Trebuchet MS"/>
              </a:rPr>
              <a:t>r</a:t>
            </a:r>
            <a:r>
              <a:rPr lang="en-IN" sz="2000" spc="90" dirty="0">
                <a:latin typeface="Arial"/>
                <a:cs typeface="Arial"/>
              </a:rPr>
              <a:t>ip</a:t>
            </a:r>
            <a:r>
              <a:rPr lang="en-IN" sz="2000" spc="90" dirty="0">
                <a:latin typeface="Trebuchet MS"/>
                <a:cs typeface="Trebuchet MS"/>
              </a:rPr>
              <a:t>ts</a:t>
            </a:r>
            <a:r>
              <a:rPr lang="en-IN" sz="2000" spc="90" dirty="0">
                <a:latin typeface="Arial Black"/>
                <a:cs typeface="Arial Black"/>
              </a:rPr>
              <a:t>, </a:t>
            </a:r>
            <a:r>
              <a:rPr lang="en-IN" sz="2000" spc="90" dirty="0">
                <a:latin typeface="Trebuchet MS"/>
                <a:cs typeface="Trebuchet MS"/>
              </a:rPr>
              <a:t>us</a:t>
            </a:r>
            <a:r>
              <a:rPr lang="en-IN" sz="2000" spc="90" dirty="0">
                <a:latin typeface="Arial"/>
                <a:cs typeface="Arial"/>
              </a:rPr>
              <a:t>ed b</a:t>
            </a:r>
            <a:r>
              <a:rPr lang="en-IN" sz="2000" spc="90" dirty="0">
                <a:latin typeface="Trebuchet MS"/>
                <a:cs typeface="Trebuchet MS"/>
              </a:rPr>
              <a:t>y </a:t>
            </a:r>
            <a:r>
              <a:rPr lang="en-IN" sz="2000" spc="60" dirty="0">
                <a:latin typeface="Arial"/>
                <a:cs typeface="Arial"/>
              </a:rPr>
              <a:t>c</a:t>
            </a:r>
            <a:r>
              <a:rPr lang="en-IN" sz="2000" spc="60" dirty="0">
                <a:latin typeface="Trebuchet MS"/>
                <a:cs typeface="Trebuchet MS"/>
              </a:rPr>
              <a:t>y</a:t>
            </a:r>
            <a:r>
              <a:rPr lang="en-IN" sz="2000" spc="60" dirty="0">
                <a:latin typeface="Arial"/>
                <a:cs typeface="Arial"/>
              </a:rPr>
              <a:t>be</a:t>
            </a:r>
            <a:r>
              <a:rPr lang="en-IN" sz="2000" spc="60" dirty="0">
                <a:latin typeface="Trebuchet MS"/>
                <a:cs typeface="Trebuchet MS"/>
              </a:rPr>
              <a:t>r </a:t>
            </a:r>
            <a:r>
              <a:rPr lang="en-IN" sz="2000" spc="90" dirty="0">
                <a:latin typeface="Arial"/>
                <a:cs typeface="Arial"/>
              </a:rPr>
              <a:t>c</a:t>
            </a:r>
            <a:r>
              <a:rPr lang="en-IN" sz="2000" spc="90" dirty="0">
                <a:latin typeface="Trebuchet MS"/>
                <a:cs typeface="Trebuchet MS"/>
              </a:rPr>
              <a:t>r</a:t>
            </a:r>
            <a:r>
              <a:rPr lang="en-IN" sz="2000" spc="90" dirty="0">
                <a:latin typeface="Arial"/>
                <a:cs typeface="Arial"/>
              </a:rPr>
              <a:t>iminal</a:t>
            </a:r>
            <a:r>
              <a:rPr lang="en-IN" sz="2000" spc="90" dirty="0">
                <a:latin typeface="Trebuchet MS"/>
                <a:cs typeface="Trebuchet MS"/>
              </a:rPr>
              <a:t>s</a:t>
            </a:r>
            <a:r>
              <a:rPr lang="en-IN" sz="2000" spc="90" dirty="0">
                <a:latin typeface="Arial Black"/>
                <a:cs typeface="Arial Black"/>
              </a:rPr>
              <a:t>. </a:t>
            </a:r>
            <a:r>
              <a:rPr lang="en-IN" sz="2000" spc="35" dirty="0">
                <a:latin typeface="Arial"/>
                <a:cs typeface="Arial"/>
              </a:rPr>
              <a:t>Once </a:t>
            </a:r>
            <a:r>
              <a:rPr lang="en-IN" sz="2000" spc="35" dirty="0">
                <a:latin typeface="Trebuchet MS"/>
                <a:cs typeface="Trebuchet MS"/>
              </a:rPr>
              <a:t>t</a:t>
            </a:r>
            <a:r>
              <a:rPr lang="en-IN" sz="2000" spc="35" dirty="0">
                <a:latin typeface="Arial"/>
                <a:cs typeface="Arial"/>
              </a:rPr>
              <a:t>he</a:t>
            </a:r>
            <a:r>
              <a:rPr lang="en-IN" sz="2000" spc="35" dirty="0">
                <a:latin typeface="Trebuchet MS"/>
                <a:cs typeface="Trebuchet MS"/>
              </a:rPr>
              <a:t>y </a:t>
            </a:r>
            <a:r>
              <a:rPr lang="en-IN" sz="2000" spc="80" dirty="0">
                <a:latin typeface="Arial"/>
                <a:cs typeface="Arial"/>
              </a:rPr>
              <a:t>fall </a:t>
            </a:r>
            <a:r>
              <a:rPr lang="en-IN" sz="2000" spc="55" dirty="0">
                <a:latin typeface="Trebuchet MS"/>
                <a:cs typeface="Trebuchet MS"/>
              </a:rPr>
              <a:t>v</a:t>
            </a:r>
            <a:r>
              <a:rPr lang="en-IN" sz="2000" spc="55" dirty="0">
                <a:latin typeface="Arial"/>
                <a:cs typeface="Arial"/>
              </a:rPr>
              <a:t>ic</a:t>
            </a:r>
            <a:r>
              <a:rPr lang="en-IN" sz="2000" spc="55" dirty="0">
                <a:latin typeface="Trebuchet MS"/>
                <a:cs typeface="Trebuchet MS"/>
              </a:rPr>
              <a:t>t</a:t>
            </a:r>
            <a:r>
              <a:rPr lang="en-IN" sz="2000" spc="55" dirty="0">
                <a:latin typeface="Arial"/>
                <a:cs typeface="Arial"/>
              </a:rPr>
              <a:t>im </a:t>
            </a:r>
            <a:r>
              <a:rPr lang="en-IN" sz="2000" spc="20" dirty="0">
                <a:latin typeface="Trebuchet MS"/>
                <a:cs typeface="Trebuchet MS"/>
              </a:rPr>
              <a:t>t</a:t>
            </a:r>
            <a:r>
              <a:rPr lang="en-IN" sz="2000" spc="20" dirty="0">
                <a:latin typeface="Arial"/>
                <a:cs typeface="Arial"/>
              </a:rPr>
              <a:t>o  </a:t>
            </a:r>
            <a:r>
              <a:rPr lang="en-IN" sz="2000" spc="60" dirty="0">
                <a:latin typeface="Arial"/>
                <a:cs typeface="Arial"/>
              </a:rPr>
              <a:t>c</a:t>
            </a:r>
            <a:r>
              <a:rPr lang="en-IN" sz="2000" spc="60" dirty="0">
                <a:latin typeface="Trebuchet MS"/>
                <a:cs typeface="Trebuchet MS"/>
              </a:rPr>
              <a:t>y</a:t>
            </a:r>
            <a:r>
              <a:rPr lang="en-IN" sz="2000" spc="60" dirty="0">
                <a:latin typeface="Arial"/>
                <a:cs typeface="Arial"/>
              </a:rPr>
              <a:t>be</a:t>
            </a:r>
            <a:r>
              <a:rPr lang="en-IN" sz="2000" spc="60" dirty="0">
                <a:latin typeface="Trebuchet MS"/>
                <a:cs typeface="Trebuchet MS"/>
              </a:rPr>
              <a:t>r </a:t>
            </a:r>
            <a:r>
              <a:rPr lang="en-IN" sz="2000" spc="65" dirty="0">
                <a:latin typeface="Arial"/>
                <a:cs typeface="Arial"/>
              </a:rPr>
              <a:t>c</a:t>
            </a:r>
            <a:r>
              <a:rPr lang="en-IN" sz="2000" spc="65" dirty="0">
                <a:latin typeface="Trebuchet MS"/>
                <a:cs typeface="Trebuchet MS"/>
              </a:rPr>
              <a:t>r</a:t>
            </a:r>
            <a:r>
              <a:rPr lang="en-IN" sz="2000" spc="65" dirty="0">
                <a:latin typeface="Arial"/>
                <a:cs typeface="Arial"/>
              </a:rPr>
              <a:t>ime </a:t>
            </a:r>
            <a:r>
              <a:rPr lang="en-IN" sz="2000" spc="130" dirty="0">
                <a:latin typeface="Arial"/>
                <a:cs typeface="Arial"/>
              </a:rPr>
              <a:t>i</a:t>
            </a:r>
            <a:r>
              <a:rPr lang="en-IN" sz="2000" spc="130" dirty="0">
                <a:latin typeface="Arial Black"/>
                <a:cs typeface="Arial Black"/>
              </a:rPr>
              <a:t>.</a:t>
            </a:r>
            <a:r>
              <a:rPr lang="en-IN" sz="2000" spc="130" dirty="0">
                <a:latin typeface="Arial"/>
                <a:cs typeface="Arial"/>
              </a:rPr>
              <a:t>e</a:t>
            </a:r>
            <a:r>
              <a:rPr lang="en-IN" sz="2000" spc="130" dirty="0">
                <a:latin typeface="Arial Black"/>
                <a:cs typeface="Arial Black"/>
              </a:rPr>
              <a:t>. </a:t>
            </a:r>
            <a:r>
              <a:rPr lang="en-IN" sz="2000" spc="70" dirty="0">
                <a:latin typeface="Arial"/>
                <a:cs typeface="Arial"/>
              </a:rPr>
              <a:t>in </a:t>
            </a:r>
            <a:r>
              <a:rPr lang="en-IN" sz="2000" spc="60" dirty="0">
                <a:latin typeface="Trebuchet MS"/>
                <a:cs typeface="Trebuchet MS"/>
              </a:rPr>
              <a:t>t</a:t>
            </a:r>
            <a:r>
              <a:rPr lang="en-IN" sz="2000" spc="60" dirty="0">
                <a:latin typeface="Arial"/>
                <a:cs typeface="Arial"/>
              </a:rPr>
              <a:t>hi</a:t>
            </a:r>
            <a:r>
              <a:rPr lang="en-IN" sz="2000" spc="60" dirty="0">
                <a:latin typeface="Trebuchet MS"/>
                <a:cs typeface="Trebuchet MS"/>
              </a:rPr>
              <a:t>s </a:t>
            </a:r>
            <a:r>
              <a:rPr lang="en-IN" sz="2000" spc="65" dirty="0">
                <a:latin typeface="Arial"/>
                <a:cs typeface="Arial"/>
              </a:rPr>
              <a:t>ca</a:t>
            </a:r>
            <a:r>
              <a:rPr lang="en-IN" sz="2000" spc="65" dirty="0">
                <a:latin typeface="Trebuchet MS"/>
                <a:cs typeface="Trebuchet MS"/>
              </a:rPr>
              <a:t>s</a:t>
            </a:r>
            <a:r>
              <a:rPr lang="en-IN" sz="2000" spc="65" dirty="0">
                <a:latin typeface="Arial"/>
                <a:cs typeface="Arial"/>
              </a:rPr>
              <a:t>e</a:t>
            </a:r>
            <a:r>
              <a:rPr lang="en-IN" sz="2000" spc="65" dirty="0">
                <a:latin typeface="Arial Black"/>
                <a:cs typeface="Arial Black"/>
              </a:rPr>
              <a:t>, </a:t>
            </a:r>
            <a:r>
              <a:rPr lang="en-IN" sz="2000" spc="40" dirty="0">
                <a:latin typeface="Arial"/>
                <a:cs typeface="Arial"/>
              </a:rPr>
              <a:t>ha</a:t>
            </a:r>
            <a:r>
              <a:rPr lang="en-IN" sz="2000" spc="40" dirty="0">
                <a:latin typeface="Trebuchet MS"/>
                <a:cs typeface="Trebuchet MS"/>
              </a:rPr>
              <a:t>v</a:t>
            </a:r>
            <a:r>
              <a:rPr lang="en-IN" sz="2000" spc="40" dirty="0">
                <a:latin typeface="Arial"/>
                <a:cs typeface="Arial"/>
              </a:rPr>
              <a:t>ing </a:t>
            </a:r>
            <a:r>
              <a:rPr lang="en-IN" sz="2000" spc="40" dirty="0">
                <a:latin typeface="Trebuchet MS"/>
                <a:cs typeface="Trebuchet MS"/>
              </a:rPr>
              <a:t>t</a:t>
            </a:r>
            <a:r>
              <a:rPr lang="en-IN" sz="2000" spc="40" dirty="0">
                <a:latin typeface="Arial"/>
                <a:cs typeface="Arial"/>
              </a:rPr>
              <a:t>hei</a:t>
            </a:r>
            <a:r>
              <a:rPr lang="en-IN" sz="2000" spc="40" dirty="0">
                <a:latin typeface="Trebuchet MS"/>
                <a:cs typeface="Trebuchet MS"/>
              </a:rPr>
              <a:t>r </a:t>
            </a:r>
            <a:r>
              <a:rPr lang="en-IN" sz="2000" spc="45" dirty="0">
                <a:latin typeface="Arial"/>
                <a:cs typeface="Arial"/>
              </a:rPr>
              <a:t>c</a:t>
            </a:r>
            <a:r>
              <a:rPr lang="en-IN" sz="2000" spc="45" dirty="0">
                <a:latin typeface="Trebuchet MS"/>
                <a:cs typeface="Trebuchet MS"/>
              </a:rPr>
              <a:t>r</a:t>
            </a:r>
            <a:r>
              <a:rPr lang="en-IN" sz="2000" spc="45" dirty="0">
                <a:latin typeface="Arial"/>
                <a:cs typeface="Arial"/>
              </a:rPr>
              <a:t>eden</a:t>
            </a:r>
            <a:r>
              <a:rPr lang="en-IN" sz="2000" spc="45" dirty="0">
                <a:latin typeface="Trebuchet MS"/>
                <a:cs typeface="Trebuchet MS"/>
              </a:rPr>
              <a:t>t</a:t>
            </a:r>
            <a:r>
              <a:rPr lang="en-IN" sz="2000" spc="45" dirty="0">
                <a:latin typeface="Arial"/>
                <a:cs typeface="Arial"/>
              </a:rPr>
              <a:t>ial</a:t>
            </a:r>
            <a:r>
              <a:rPr lang="en-IN" sz="2000" spc="45" dirty="0">
                <a:latin typeface="Trebuchet MS"/>
                <a:cs typeface="Trebuchet MS"/>
              </a:rPr>
              <a:t>s </a:t>
            </a:r>
            <a:r>
              <a:rPr lang="en-IN" sz="2000" spc="70" dirty="0">
                <a:latin typeface="Arial"/>
                <a:cs typeface="Arial"/>
              </a:rPr>
              <a:t>e</a:t>
            </a:r>
            <a:r>
              <a:rPr lang="en-IN" sz="2000" spc="70" dirty="0">
                <a:latin typeface="Trebuchet MS"/>
                <a:cs typeface="Trebuchet MS"/>
              </a:rPr>
              <a:t>x</a:t>
            </a:r>
            <a:r>
              <a:rPr lang="en-IN" sz="2000" spc="70" dirty="0">
                <a:latin typeface="Arial"/>
                <a:cs typeface="Arial"/>
              </a:rPr>
              <a:t>po</a:t>
            </a:r>
            <a:r>
              <a:rPr lang="en-IN" sz="2000" spc="70" dirty="0">
                <a:latin typeface="Trebuchet MS"/>
                <a:cs typeface="Trebuchet MS"/>
              </a:rPr>
              <a:t>s</a:t>
            </a:r>
            <a:r>
              <a:rPr lang="en-IN" sz="2000" spc="70" dirty="0">
                <a:latin typeface="Arial"/>
                <a:cs typeface="Arial"/>
              </a:rPr>
              <a:t>ed</a:t>
            </a:r>
            <a:r>
              <a:rPr lang="en-IN" sz="2000" spc="70" dirty="0">
                <a:latin typeface="Arial Black"/>
                <a:cs typeface="Arial Black"/>
              </a:rPr>
              <a:t>, </a:t>
            </a:r>
            <a:r>
              <a:rPr lang="en-IN" sz="2000" spc="30" dirty="0">
                <a:latin typeface="Arial"/>
                <a:cs typeface="Arial"/>
              </a:rPr>
              <a:t>can </a:t>
            </a:r>
            <a:r>
              <a:rPr lang="en-IN" sz="2000" spc="35" dirty="0">
                <a:latin typeface="Arial"/>
                <a:cs typeface="Arial"/>
              </a:rPr>
              <a:t>be </a:t>
            </a:r>
            <a:r>
              <a:rPr lang="en-IN" sz="2000" spc="-15" dirty="0">
                <a:latin typeface="Arial"/>
                <a:cs typeface="Arial"/>
              </a:rPr>
              <a:t>a </a:t>
            </a:r>
            <a:r>
              <a:rPr lang="en-IN" sz="2000" spc="60" dirty="0">
                <a:latin typeface="Arial"/>
                <a:cs typeface="Arial"/>
              </a:rPr>
              <a:t>di</a:t>
            </a:r>
            <a:r>
              <a:rPr lang="en-IN" sz="2000" spc="60" dirty="0">
                <a:latin typeface="Trebuchet MS"/>
                <a:cs typeface="Trebuchet MS"/>
              </a:rPr>
              <a:t>r</a:t>
            </a:r>
            <a:r>
              <a:rPr lang="en-IN" sz="2000" spc="60" dirty="0">
                <a:latin typeface="Arial"/>
                <a:cs typeface="Arial"/>
              </a:rPr>
              <a:t>e </a:t>
            </a:r>
            <a:r>
              <a:rPr lang="en-IN" sz="2000" spc="70" dirty="0">
                <a:latin typeface="Trebuchet MS"/>
                <a:cs typeface="Trebuchet MS"/>
              </a:rPr>
              <a:t>s</a:t>
            </a:r>
            <a:r>
              <a:rPr lang="en-IN" sz="2000" spc="70" dirty="0">
                <a:latin typeface="Arial"/>
                <a:cs typeface="Arial"/>
              </a:rPr>
              <a:t>i</a:t>
            </a:r>
            <a:r>
              <a:rPr lang="en-IN" sz="2000" spc="70" dirty="0">
                <a:latin typeface="Trebuchet MS"/>
                <a:cs typeface="Trebuchet MS"/>
              </a:rPr>
              <a:t>tu</a:t>
            </a:r>
            <a:r>
              <a:rPr lang="en-IN" sz="2000" spc="70" dirty="0">
                <a:latin typeface="Arial"/>
                <a:cs typeface="Arial"/>
              </a:rPr>
              <a:t>a</a:t>
            </a:r>
            <a:r>
              <a:rPr lang="en-IN" sz="2000" spc="70" dirty="0">
                <a:latin typeface="Trebuchet MS"/>
                <a:cs typeface="Trebuchet MS"/>
              </a:rPr>
              <a:t>t</a:t>
            </a:r>
            <a:r>
              <a:rPr lang="en-IN" sz="2000" spc="70" dirty="0">
                <a:latin typeface="Arial"/>
                <a:cs typeface="Arial"/>
              </a:rPr>
              <a:t>ion</a:t>
            </a:r>
            <a:r>
              <a:rPr lang="en-IN" sz="2000" spc="70" dirty="0">
                <a:latin typeface="Arial Black"/>
                <a:cs typeface="Arial Black"/>
              </a:rPr>
              <a:t>. </a:t>
            </a:r>
            <a:r>
              <a:rPr lang="en-IN" sz="2000" spc="90" dirty="0">
                <a:latin typeface="Arial"/>
                <a:cs typeface="Arial"/>
              </a:rPr>
              <a:t>Thi</a:t>
            </a:r>
            <a:r>
              <a:rPr lang="en-IN" sz="2000" spc="90" dirty="0">
                <a:latin typeface="Trebuchet MS"/>
                <a:cs typeface="Trebuchet MS"/>
              </a:rPr>
              <a:t>s </a:t>
            </a:r>
            <a:r>
              <a:rPr lang="en-IN" sz="2000" spc="105" dirty="0">
                <a:latin typeface="Arial"/>
                <a:cs typeface="Arial"/>
              </a:rPr>
              <a:t>i</a:t>
            </a:r>
            <a:r>
              <a:rPr lang="en-IN" sz="2000" spc="105" dirty="0">
                <a:latin typeface="Trebuchet MS"/>
                <a:cs typeface="Trebuchet MS"/>
              </a:rPr>
              <a:t>s </a:t>
            </a:r>
            <a:r>
              <a:rPr lang="en-IN" sz="2000" spc="50" dirty="0">
                <a:latin typeface="Trebuchet MS"/>
                <a:cs typeface="Trebuchet MS"/>
              </a:rPr>
              <a:t>w</a:t>
            </a:r>
            <a:r>
              <a:rPr lang="en-IN" sz="2000" spc="50" dirty="0">
                <a:latin typeface="Arial"/>
                <a:cs typeface="Arial"/>
              </a:rPr>
              <a:t>he</a:t>
            </a:r>
            <a:r>
              <a:rPr lang="en-IN" sz="2000" spc="50" dirty="0">
                <a:latin typeface="Trebuchet MS"/>
                <a:cs typeface="Trebuchet MS"/>
              </a:rPr>
              <a:t>r</a:t>
            </a:r>
            <a:r>
              <a:rPr lang="en-IN" sz="2000" spc="50" dirty="0">
                <a:latin typeface="Arial"/>
                <a:cs typeface="Arial"/>
              </a:rPr>
              <a:t>e </a:t>
            </a:r>
            <a:r>
              <a:rPr lang="en-IN" sz="2000" spc="105" dirty="0">
                <a:latin typeface="Arial"/>
                <a:cs typeface="Arial"/>
              </a:rPr>
              <a:t>o</a:t>
            </a:r>
            <a:r>
              <a:rPr lang="en-IN" sz="2000" spc="105" dirty="0">
                <a:latin typeface="Trebuchet MS"/>
                <a:cs typeface="Trebuchet MS"/>
              </a:rPr>
              <a:t>ur </a:t>
            </a:r>
            <a:r>
              <a:rPr lang="en-IN" sz="2000" spc="65" dirty="0">
                <a:latin typeface="Arial"/>
                <a:cs typeface="Arial"/>
              </a:rPr>
              <a:t>compan</a:t>
            </a:r>
            <a:r>
              <a:rPr lang="en-IN" sz="2000" spc="65" dirty="0">
                <a:latin typeface="Trebuchet MS"/>
                <a:cs typeface="Trebuchet MS"/>
              </a:rPr>
              <a:t>y </a:t>
            </a:r>
            <a:r>
              <a:rPr lang="en-IN" sz="2000" spc="75" dirty="0">
                <a:latin typeface="Arial"/>
                <a:cs typeface="Arial"/>
              </a:rPr>
              <a:t>come</a:t>
            </a:r>
            <a:r>
              <a:rPr lang="en-IN" sz="2000" spc="75" dirty="0">
                <a:latin typeface="Trebuchet MS"/>
                <a:cs typeface="Trebuchet MS"/>
              </a:rPr>
              <a:t>s </a:t>
            </a:r>
            <a:r>
              <a:rPr lang="en-IN" sz="2000" spc="120" dirty="0">
                <a:latin typeface="Arial"/>
                <a:cs typeface="Arial"/>
              </a:rPr>
              <a:t>in</a:t>
            </a:r>
            <a:r>
              <a:rPr lang="en-IN" sz="2000" spc="120" dirty="0">
                <a:latin typeface="Arial Black"/>
                <a:cs typeface="Arial Black"/>
              </a:rPr>
              <a:t>. </a:t>
            </a:r>
            <a:r>
              <a:rPr lang="en-IN" sz="2000" spc="100" dirty="0">
                <a:latin typeface="Arial"/>
                <a:cs typeface="Arial"/>
              </a:rPr>
              <a:t>O</a:t>
            </a:r>
            <a:r>
              <a:rPr lang="en-IN" sz="2000" spc="100" dirty="0">
                <a:latin typeface="Trebuchet MS"/>
                <a:cs typeface="Trebuchet MS"/>
              </a:rPr>
              <a:t>ur  </a:t>
            </a:r>
            <a:r>
              <a:rPr lang="en-IN" sz="2000" spc="60" dirty="0">
                <a:latin typeface="Arial"/>
                <a:cs typeface="Arial"/>
              </a:rPr>
              <a:t>p</a:t>
            </a:r>
            <a:r>
              <a:rPr lang="en-IN" sz="2000" spc="60" dirty="0">
                <a:latin typeface="Trebuchet MS"/>
                <a:cs typeface="Trebuchet MS"/>
              </a:rPr>
              <a:t>r</a:t>
            </a:r>
            <a:r>
              <a:rPr lang="en-IN" sz="2000" spc="60" dirty="0">
                <a:latin typeface="Arial"/>
                <a:cs typeface="Arial"/>
              </a:rPr>
              <a:t>og</a:t>
            </a:r>
            <a:r>
              <a:rPr lang="en-IN" sz="2000" spc="60" dirty="0">
                <a:latin typeface="Trebuchet MS"/>
                <a:cs typeface="Trebuchet MS"/>
              </a:rPr>
              <a:t>r</a:t>
            </a:r>
            <a:r>
              <a:rPr lang="en-IN" sz="2000" spc="60" dirty="0">
                <a:latin typeface="Arial"/>
                <a:cs typeface="Arial"/>
              </a:rPr>
              <a:t>amme </a:t>
            </a:r>
            <a:r>
              <a:rPr lang="en-IN" sz="2000" spc="30" dirty="0">
                <a:latin typeface="Arial"/>
                <a:cs typeface="Arial"/>
              </a:rPr>
              <a:t>c</a:t>
            </a:r>
            <a:r>
              <a:rPr lang="en-IN" sz="2000" spc="30" dirty="0">
                <a:latin typeface="Trebuchet MS"/>
                <a:cs typeface="Trebuchet MS"/>
              </a:rPr>
              <a:t>r</a:t>
            </a:r>
            <a:r>
              <a:rPr lang="en-IN" sz="2000" spc="30" dirty="0">
                <a:latin typeface="Arial"/>
                <a:cs typeface="Arial"/>
              </a:rPr>
              <a:t>ea</a:t>
            </a:r>
            <a:r>
              <a:rPr lang="en-IN" sz="2000" spc="30" dirty="0">
                <a:latin typeface="Trebuchet MS"/>
                <a:cs typeface="Trebuchet MS"/>
              </a:rPr>
              <a:t>t</a:t>
            </a:r>
            <a:r>
              <a:rPr lang="en-IN" sz="2000" spc="30" dirty="0">
                <a:latin typeface="Arial"/>
                <a:cs typeface="Arial"/>
              </a:rPr>
              <a:t>e</a:t>
            </a:r>
            <a:r>
              <a:rPr lang="en-IN" sz="2000" spc="30" dirty="0">
                <a:latin typeface="Trebuchet MS"/>
                <a:cs typeface="Trebuchet MS"/>
              </a:rPr>
              <a:t>s </a:t>
            </a:r>
            <a:r>
              <a:rPr lang="en-IN" sz="2000" spc="-15" dirty="0">
                <a:latin typeface="Arial"/>
                <a:cs typeface="Arial"/>
              </a:rPr>
              <a:t>additional layer of security by creating a strong and unique captcha which help to terminate automation program of hacking .</a:t>
            </a:r>
            <a:endParaRPr sz="2000" dirty="0">
              <a:latin typeface="Arial Black"/>
              <a:cs typeface="Arial Black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" y="6958191"/>
            <a:ext cx="2247900" cy="2484844"/>
          </a:xfrm>
          <a:custGeom>
            <a:avLst/>
            <a:gdLst/>
            <a:ahLst/>
            <a:cxnLst/>
            <a:rect l="l" t="t" r="r" b="b"/>
            <a:pathLst>
              <a:path w="2247900" h="1866900">
                <a:moveTo>
                  <a:pt x="2247884" y="1866900"/>
                </a:moveTo>
                <a:lnTo>
                  <a:pt x="0" y="1866900"/>
                </a:lnTo>
                <a:lnTo>
                  <a:pt x="0" y="0"/>
                </a:lnTo>
                <a:lnTo>
                  <a:pt x="2247884" y="0"/>
                </a:lnTo>
                <a:lnTo>
                  <a:pt x="2247884" y="1866900"/>
                </a:lnTo>
                <a:close/>
              </a:path>
            </a:pathLst>
          </a:custGeom>
          <a:solidFill>
            <a:srgbClr val="DE67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0010782"/>
            <a:ext cx="18288000" cy="276225"/>
          </a:xfrm>
          <a:custGeom>
            <a:avLst/>
            <a:gdLst/>
            <a:ahLst/>
            <a:cxnLst/>
            <a:rect l="l" t="t" r="r" b="b"/>
            <a:pathLst>
              <a:path w="18288000" h="276225">
                <a:moveTo>
                  <a:pt x="0" y="0"/>
                </a:moveTo>
                <a:lnTo>
                  <a:pt x="18288000" y="0"/>
                </a:lnTo>
                <a:lnTo>
                  <a:pt x="18288000" y="276225"/>
                </a:lnTo>
                <a:lnTo>
                  <a:pt x="0" y="276225"/>
                </a:lnTo>
                <a:lnTo>
                  <a:pt x="0" y="0"/>
                </a:lnTo>
                <a:close/>
              </a:path>
            </a:pathLst>
          </a:custGeom>
          <a:solidFill>
            <a:srgbClr val="DE673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00" y="987551"/>
            <a:ext cx="4217670" cy="9632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150" spc="-310" dirty="0">
                <a:solidFill>
                  <a:srgbClr val="212121"/>
                </a:solidFill>
                <a:latin typeface="Arial"/>
                <a:cs typeface="Arial"/>
              </a:rPr>
              <a:t>R</a:t>
            </a:r>
            <a:r>
              <a:rPr sz="6150" spc="60" dirty="0">
                <a:solidFill>
                  <a:srgbClr val="212121"/>
                </a:solidFill>
                <a:latin typeface="Arial"/>
                <a:cs typeface="Arial"/>
              </a:rPr>
              <a:t>e</a:t>
            </a:r>
            <a:r>
              <a:rPr sz="6150" spc="550" dirty="0">
                <a:solidFill>
                  <a:srgbClr val="212121"/>
                </a:solidFill>
                <a:latin typeface="Arial"/>
                <a:cs typeface="Arial"/>
              </a:rPr>
              <a:t>f</a:t>
            </a:r>
            <a:r>
              <a:rPr sz="6150" spc="60" dirty="0">
                <a:solidFill>
                  <a:srgbClr val="212121"/>
                </a:solidFill>
                <a:latin typeface="Arial"/>
                <a:cs typeface="Arial"/>
              </a:rPr>
              <a:t>e</a:t>
            </a:r>
            <a:r>
              <a:rPr sz="6000" spc="335" dirty="0">
                <a:solidFill>
                  <a:srgbClr val="212121"/>
                </a:solidFill>
                <a:latin typeface="Trebuchet MS"/>
                <a:cs typeface="Trebuchet MS"/>
              </a:rPr>
              <a:t>r</a:t>
            </a:r>
            <a:r>
              <a:rPr sz="6150" spc="60" dirty="0">
                <a:solidFill>
                  <a:srgbClr val="212121"/>
                </a:solidFill>
                <a:latin typeface="Arial"/>
                <a:cs typeface="Arial"/>
              </a:rPr>
              <a:t>e</a:t>
            </a:r>
            <a:r>
              <a:rPr sz="6150" spc="365" dirty="0">
                <a:solidFill>
                  <a:srgbClr val="212121"/>
                </a:solidFill>
                <a:latin typeface="Arial"/>
                <a:cs typeface="Arial"/>
              </a:rPr>
              <a:t>n</a:t>
            </a:r>
            <a:r>
              <a:rPr sz="6150" spc="204" dirty="0">
                <a:solidFill>
                  <a:srgbClr val="212121"/>
                </a:solidFill>
                <a:latin typeface="Arial"/>
                <a:cs typeface="Arial"/>
              </a:rPr>
              <a:t>c</a:t>
            </a:r>
            <a:r>
              <a:rPr sz="6150" spc="60" dirty="0">
                <a:solidFill>
                  <a:srgbClr val="212121"/>
                </a:solidFill>
                <a:latin typeface="Arial"/>
                <a:cs typeface="Arial"/>
              </a:rPr>
              <a:t>e</a:t>
            </a:r>
            <a:r>
              <a:rPr sz="6000" spc="500" dirty="0">
                <a:solidFill>
                  <a:srgbClr val="212121"/>
                </a:solidFill>
                <a:latin typeface="Trebuchet MS"/>
                <a:cs typeface="Trebuchet MS"/>
              </a:rPr>
              <a:t>s</a:t>
            </a:r>
            <a:endParaRPr sz="6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6000" y="2676208"/>
            <a:ext cx="12715240" cy="18692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</a:rPr>
              <a:t>All the references were taking from the theories from lectures by respected Dr. Jagendra sir, tutorials by Dr. Ajay sir and lab sessions by Dr. Ankit sir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Trebuchet MS" panose="020B070302020209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</a:rPr>
              <a:t>online platforms such as YouTube, Google</a:t>
            </a:r>
          </a:p>
          <a:p>
            <a:pPr marL="12700" marR="5080">
              <a:lnSpc>
                <a:spcPct val="112300"/>
              </a:lnSpc>
              <a:spcBef>
                <a:spcPts val="100"/>
              </a:spcBef>
            </a:pPr>
            <a:endParaRPr sz="2350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35599" y="5711189"/>
            <a:ext cx="552450" cy="3543300"/>
          </a:xfrm>
          <a:custGeom>
            <a:avLst/>
            <a:gdLst/>
            <a:ahLst/>
            <a:cxnLst/>
            <a:rect l="l" t="t" r="r" b="b"/>
            <a:pathLst>
              <a:path w="552450" h="3543300">
                <a:moveTo>
                  <a:pt x="552447" y="3542694"/>
                </a:moveTo>
                <a:lnTo>
                  <a:pt x="0" y="3542694"/>
                </a:lnTo>
                <a:lnTo>
                  <a:pt x="0" y="0"/>
                </a:lnTo>
                <a:lnTo>
                  <a:pt x="552447" y="0"/>
                </a:lnTo>
                <a:lnTo>
                  <a:pt x="552447" y="3542694"/>
                </a:lnTo>
                <a:close/>
              </a:path>
            </a:pathLst>
          </a:custGeom>
          <a:solidFill>
            <a:srgbClr val="DE67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71580" y="5690067"/>
            <a:ext cx="552450" cy="3543300"/>
          </a:xfrm>
          <a:custGeom>
            <a:avLst/>
            <a:gdLst/>
            <a:ahLst/>
            <a:cxnLst/>
            <a:rect l="l" t="t" r="r" b="b"/>
            <a:pathLst>
              <a:path w="552450" h="3543300">
                <a:moveTo>
                  <a:pt x="552447" y="3542694"/>
                </a:moveTo>
                <a:lnTo>
                  <a:pt x="0" y="3542694"/>
                </a:lnTo>
                <a:lnTo>
                  <a:pt x="0" y="0"/>
                </a:lnTo>
                <a:lnTo>
                  <a:pt x="552447" y="0"/>
                </a:lnTo>
                <a:lnTo>
                  <a:pt x="552447" y="3542694"/>
                </a:lnTo>
                <a:close/>
              </a:path>
            </a:pathLst>
          </a:custGeom>
          <a:solidFill>
            <a:srgbClr val="DE67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63318" y="5668944"/>
            <a:ext cx="552450" cy="3543300"/>
          </a:xfrm>
          <a:custGeom>
            <a:avLst/>
            <a:gdLst/>
            <a:ahLst/>
            <a:cxnLst/>
            <a:rect l="l" t="t" r="r" b="b"/>
            <a:pathLst>
              <a:path w="552450" h="3543300">
                <a:moveTo>
                  <a:pt x="552447" y="3542694"/>
                </a:moveTo>
                <a:lnTo>
                  <a:pt x="0" y="3542694"/>
                </a:lnTo>
                <a:lnTo>
                  <a:pt x="0" y="0"/>
                </a:lnTo>
                <a:lnTo>
                  <a:pt x="552447" y="0"/>
                </a:lnTo>
                <a:lnTo>
                  <a:pt x="552447" y="3542694"/>
                </a:lnTo>
                <a:close/>
              </a:path>
            </a:pathLst>
          </a:custGeom>
          <a:solidFill>
            <a:srgbClr val="DE673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" y="-996"/>
            <a:ext cx="18287999" cy="10288153"/>
            <a:chOff x="0" y="-991"/>
            <a:chExt cx="18287999" cy="10288153"/>
          </a:xfrm>
        </p:grpSpPr>
        <p:sp>
          <p:nvSpPr>
            <p:cNvPr id="3" name="object 3"/>
            <p:cNvSpPr/>
            <p:nvPr/>
          </p:nvSpPr>
          <p:spPr>
            <a:xfrm>
              <a:off x="0" y="5"/>
              <a:ext cx="18287999" cy="1028699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12201" y="3799971"/>
              <a:ext cx="3075797" cy="648650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800987" y="-991"/>
              <a:ext cx="9487011" cy="8642985"/>
            </a:xfrm>
            <a:custGeom>
              <a:avLst/>
              <a:gdLst/>
              <a:ahLst/>
              <a:cxnLst/>
              <a:rect l="l" t="t" r="r" b="b"/>
              <a:pathLst>
                <a:path w="6610984" h="8642985">
                  <a:moveTo>
                    <a:pt x="0" y="8642413"/>
                  </a:moveTo>
                  <a:lnTo>
                    <a:pt x="6610369" y="8642413"/>
                  </a:lnTo>
                  <a:lnTo>
                    <a:pt x="6610369" y="0"/>
                  </a:lnTo>
                  <a:lnTo>
                    <a:pt x="0" y="0"/>
                  </a:lnTo>
                  <a:lnTo>
                    <a:pt x="0" y="8642413"/>
                  </a:lnTo>
                  <a:close/>
                </a:path>
              </a:pathLst>
            </a:custGeom>
            <a:solidFill>
              <a:srgbClr val="000000">
                <a:alpha val="8391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8597981" y="8642512"/>
              <a:ext cx="6610350" cy="1644650"/>
            </a:xfrm>
            <a:custGeom>
              <a:avLst/>
              <a:gdLst/>
              <a:ahLst/>
              <a:cxnLst/>
              <a:rect l="l" t="t" r="r" b="b"/>
              <a:pathLst>
                <a:path w="6610350" h="1644650">
                  <a:moveTo>
                    <a:pt x="0" y="0"/>
                  </a:moveTo>
                  <a:lnTo>
                    <a:pt x="6610101" y="0"/>
                  </a:lnTo>
                  <a:lnTo>
                    <a:pt x="6610101" y="1644487"/>
                  </a:lnTo>
                  <a:lnTo>
                    <a:pt x="0" y="16444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67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146857" y="419100"/>
            <a:ext cx="9487011" cy="963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35295">
              <a:lnSpc>
                <a:spcPct val="100000"/>
              </a:lnSpc>
              <a:spcBef>
                <a:spcPts val="100"/>
              </a:spcBef>
            </a:pPr>
            <a:r>
              <a:rPr spc="280" dirty="0"/>
              <a:t>Thank</a:t>
            </a:r>
            <a:r>
              <a:rPr spc="-100" dirty="0"/>
              <a:t> </a:t>
            </a:r>
            <a:r>
              <a:rPr sz="6000" spc="380" dirty="0">
                <a:latin typeface="Trebuchet MS"/>
                <a:cs typeface="Trebuchet MS"/>
              </a:rPr>
              <a:t>y</a:t>
            </a:r>
            <a:r>
              <a:rPr spc="380" dirty="0"/>
              <a:t>o</a:t>
            </a:r>
            <a:r>
              <a:rPr sz="6000" spc="380" dirty="0">
                <a:latin typeface="Trebuchet MS"/>
                <a:cs typeface="Trebuchet MS"/>
              </a:rPr>
              <a:t>u</a:t>
            </a:r>
            <a:endParaRPr sz="6000" dirty="0">
              <a:latin typeface="Trebuchet MS"/>
              <a:cs typeface="Trebuchet M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44B4D5-0560-174B-A787-5D5AD65C3833}"/>
              </a:ext>
            </a:extLst>
          </p:cNvPr>
          <p:cNvSpPr txBox="1"/>
          <p:nvPr/>
        </p:nvSpPr>
        <p:spPr>
          <a:xfrm>
            <a:off x="9601200" y="2400300"/>
            <a:ext cx="70104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spc="-60" dirty="0">
                <a:solidFill>
                  <a:schemeClr val="bg1"/>
                </a:solidFill>
                <a:latin typeface="Trebuchet MS" panose="020B0703020202090204" pitchFamily="34" charset="0"/>
                <a:cs typeface="Verdana"/>
              </a:rPr>
              <a:t>We </a:t>
            </a:r>
            <a:r>
              <a:rPr lang="en-IN" sz="3200" spc="-55" dirty="0">
                <a:solidFill>
                  <a:schemeClr val="bg1"/>
                </a:solidFill>
                <a:latin typeface="Trebuchet MS" panose="020B0703020202090204" pitchFamily="34" charset="0"/>
                <a:cs typeface="Verdana"/>
              </a:rPr>
              <a:t>would </a:t>
            </a:r>
            <a:r>
              <a:rPr lang="en-IN" sz="3200" spc="-85" dirty="0">
                <a:solidFill>
                  <a:schemeClr val="bg1"/>
                </a:solidFill>
                <a:latin typeface="Trebuchet MS" panose="020B0703020202090204" pitchFamily="34" charset="0"/>
                <a:cs typeface="Verdana"/>
              </a:rPr>
              <a:t>like </a:t>
            </a:r>
            <a:r>
              <a:rPr lang="en-IN" sz="3200" spc="-50" dirty="0">
                <a:solidFill>
                  <a:schemeClr val="bg1"/>
                </a:solidFill>
                <a:latin typeface="Trebuchet MS" panose="020B0703020202090204" pitchFamily="34" charset="0"/>
                <a:cs typeface="Verdana"/>
              </a:rPr>
              <a:t>to </a:t>
            </a:r>
            <a:r>
              <a:rPr lang="en-IN" sz="3200" spc="-45" dirty="0">
                <a:solidFill>
                  <a:schemeClr val="bg1"/>
                </a:solidFill>
                <a:latin typeface="Trebuchet MS" panose="020B0703020202090204" pitchFamily="34" charset="0"/>
                <a:cs typeface="Verdana"/>
              </a:rPr>
              <a:t>express </a:t>
            </a:r>
            <a:r>
              <a:rPr lang="en-IN" sz="3200" spc="-85" dirty="0">
                <a:solidFill>
                  <a:schemeClr val="bg1"/>
                </a:solidFill>
                <a:latin typeface="Trebuchet MS" panose="020B0703020202090204" pitchFamily="34" charset="0"/>
                <a:cs typeface="Verdana"/>
              </a:rPr>
              <a:t>our </a:t>
            </a:r>
            <a:r>
              <a:rPr lang="en-IN" sz="3200" spc="-65" dirty="0">
                <a:solidFill>
                  <a:schemeClr val="bg1"/>
                </a:solidFill>
                <a:latin typeface="Trebuchet MS" panose="020B0703020202090204" pitchFamily="34" charset="0"/>
                <a:cs typeface="Verdana"/>
              </a:rPr>
              <a:t>great </a:t>
            </a:r>
            <a:r>
              <a:rPr lang="en-IN" sz="3200" spc="-60" dirty="0">
                <a:solidFill>
                  <a:schemeClr val="bg1"/>
                </a:solidFill>
                <a:latin typeface="Trebuchet MS" panose="020B0703020202090204" pitchFamily="34" charset="0"/>
                <a:cs typeface="Verdana"/>
              </a:rPr>
              <a:t>appreciation </a:t>
            </a:r>
            <a:r>
              <a:rPr lang="en-IN" sz="3200" spc="-50" dirty="0">
                <a:solidFill>
                  <a:schemeClr val="bg1"/>
                </a:solidFill>
                <a:latin typeface="Trebuchet MS" panose="020B0703020202090204" pitchFamily="34" charset="0"/>
                <a:cs typeface="Verdana"/>
              </a:rPr>
              <a:t>to Dr. </a:t>
            </a:r>
            <a:r>
              <a:rPr lang="en-IN" sz="3200" spc="-85" dirty="0">
                <a:solidFill>
                  <a:schemeClr val="bg1"/>
                </a:solidFill>
                <a:latin typeface="Trebuchet MS" panose="020B0703020202090204" pitchFamily="34" charset="0"/>
                <a:cs typeface="Verdana"/>
              </a:rPr>
              <a:t>Ankit </a:t>
            </a:r>
            <a:r>
              <a:rPr lang="en-IN" sz="3200" spc="-90" dirty="0">
                <a:solidFill>
                  <a:schemeClr val="bg1"/>
                </a:solidFill>
                <a:latin typeface="Trebuchet MS" panose="020B0703020202090204" pitchFamily="34" charset="0"/>
                <a:cs typeface="Verdana"/>
              </a:rPr>
              <a:t>Jaiswal </a:t>
            </a:r>
            <a:r>
              <a:rPr lang="en-IN" sz="3200" spc="-125" dirty="0">
                <a:solidFill>
                  <a:schemeClr val="bg1"/>
                </a:solidFill>
                <a:latin typeface="Trebuchet MS" panose="020B0703020202090204" pitchFamily="34" charset="0"/>
                <a:cs typeface="Verdana"/>
              </a:rPr>
              <a:t>Sir, </a:t>
            </a:r>
            <a:r>
              <a:rPr lang="en-IN" sz="3200" spc="30" dirty="0">
                <a:solidFill>
                  <a:schemeClr val="bg1"/>
                </a:solidFill>
                <a:latin typeface="Trebuchet MS" panose="020B0703020202090204" pitchFamily="34" charset="0"/>
                <a:cs typeface="Verdana"/>
              </a:rPr>
              <a:t>Dr </a:t>
            </a:r>
            <a:r>
              <a:rPr lang="en-IN" sz="3200" spc="-35" dirty="0">
                <a:solidFill>
                  <a:schemeClr val="bg1"/>
                </a:solidFill>
                <a:latin typeface="Trebuchet MS" panose="020B0703020202090204" pitchFamily="34" charset="0"/>
                <a:cs typeface="Verdana"/>
              </a:rPr>
              <a:t>Jagendra </a:t>
            </a:r>
            <a:r>
              <a:rPr lang="en-IN" sz="3200" spc="-90" dirty="0">
                <a:solidFill>
                  <a:schemeClr val="bg1"/>
                </a:solidFill>
                <a:latin typeface="Trebuchet MS" panose="020B0703020202090204" pitchFamily="34" charset="0"/>
                <a:cs typeface="Verdana"/>
              </a:rPr>
              <a:t>Singh</a:t>
            </a:r>
            <a:r>
              <a:rPr lang="en-IN" sz="3200" spc="-170" dirty="0">
                <a:solidFill>
                  <a:schemeClr val="bg1"/>
                </a:solidFill>
                <a:latin typeface="Trebuchet MS" panose="020B0703020202090204" pitchFamily="34" charset="0"/>
                <a:cs typeface="Verdana"/>
              </a:rPr>
              <a:t> </a:t>
            </a:r>
            <a:r>
              <a:rPr lang="en-IN" sz="3200" spc="-125" dirty="0">
                <a:solidFill>
                  <a:schemeClr val="bg1"/>
                </a:solidFill>
                <a:latin typeface="Trebuchet MS" panose="020B0703020202090204" pitchFamily="34" charset="0"/>
                <a:cs typeface="Verdana"/>
              </a:rPr>
              <a:t>Sir,</a:t>
            </a:r>
            <a:r>
              <a:rPr lang="en-IN" sz="3200" spc="-165" dirty="0">
                <a:solidFill>
                  <a:schemeClr val="bg1"/>
                </a:solidFill>
                <a:latin typeface="Trebuchet MS" panose="020B0703020202090204" pitchFamily="34" charset="0"/>
                <a:cs typeface="Verdana"/>
              </a:rPr>
              <a:t> </a:t>
            </a:r>
            <a:r>
              <a:rPr lang="en-IN" sz="3200" spc="30" dirty="0">
                <a:solidFill>
                  <a:schemeClr val="bg1"/>
                </a:solidFill>
                <a:latin typeface="Trebuchet MS" panose="020B0703020202090204" pitchFamily="34" charset="0"/>
                <a:cs typeface="Verdana"/>
              </a:rPr>
              <a:t>Dr</a:t>
            </a:r>
            <a:r>
              <a:rPr lang="en-IN" sz="3200" spc="-165" dirty="0">
                <a:solidFill>
                  <a:schemeClr val="bg1"/>
                </a:solidFill>
                <a:latin typeface="Trebuchet MS" panose="020B0703020202090204" pitchFamily="34" charset="0"/>
                <a:cs typeface="Verdana"/>
              </a:rPr>
              <a:t> </a:t>
            </a:r>
            <a:r>
              <a:rPr lang="en-IN" sz="3200" spc="-110" dirty="0">
                <a:solidFill>
                  <a:schemeClr val="bg1"/>
                </a:solidFill>
                <a:latin typeface="Trebuchet MS" panose="020B0703020202090204" pitchFamily="34" charset="0"/>
                <a:cs typeface="Verdana"/>
              </a:rPr>
              <a:t>Ajay</a:t>
            </a:r>
            <a:r>
              <a:rPr lang="en-IN" sz="3200" spc="-165" dirty="0">
                <a:solidFill>
                  <a:schemeClr val="bg1"/>
                </a:solidFill>
                <a:latin typeface="Trebuchet MS" panose="020B0703020202090204" pitchFamily="34" charset="0"/>
                <a:cs typeface="Verdana"/>
              </a:rPr>
              <a:t> </a:t>
            </a:r>
            <a:r>
              <a:rPr lang="en-IN" sz="3200" spc="-130" dirty="0">
                <a:solidFill>
                  <a:schemeClr val="bg1"/>
                </a:solidFill>
                <a:latin typeface="Trebuchet MS" panose="020B0703020202090204" pitchFamily="34" charset="0"/>
                <a:cs typeface="Verdana"/>
              </a:rPr>
              <a:t>Kumar</a:t>
            </a:r>
            <a:r>
              <a:rPr lang="en-IN" sz="3200" spc="-170" dirty="0">
                <a:solidFill>
                  <a:schemeClr val="bg1"/>
                </a:solidFill>
                <a:latin typeface="Trebuchet MS" panose="020B0703020202090204" pitchFamily="34" charset="0"/>
                <a:cs typeface="Verdana"/>
              </a:rPr>
              <a:t> </a:t>
            </a:r>
            <a:r>
              <a:rPr lang="en-IN" sz="3200" spc="-100" dirty="0">
                <a:solidFill>
                  <a:schemeClr val="bg1"/>
                </a:solidFill>
                <a:latin typeface="Trebuchet MS" panose="020B0703020202090204" pitchFamily="34" charset="0"/>
                <a:cs typeface="Verdana"/>
              </a:rPr>
              <a:t>Sir</a:t>
            </a:r>
            <a:r>
              <a:rPr lang="en-IN" sz="3200" spc="-165" dirty="0">
                <a:solidFill>
                  <a:schemeClr val="bg1"/>
                </a:solidFill>
                <a:latin typeface="Trebuchet MS" panose="020B0703020202090204" pitchFamily="34" charset="0"/>
                <a:cs typeface="Verdana"/>
              </a:rPr>
              <a:t> </a:t>
            </a:r>
            <a:r>
              <a:rPr lang="en-IN" sz="3200" spc="-35" dirty="0">
                <a:solidFill>
                  <a:schemeClr val="bg1"/>
                </a:solidFill>
                <a:latin typeface="Trebuchet MS" panose="020B0703020202090204" pitchFamily="34" charset="0"/>
                <a:cs typeface="Verdana"/>
              </a:rPr>
              <a:t>for</a:t>
            </a:r>
            <a:r>
              <a:rPr lang="en-IN" sz="3200" spc="-165" dirty="0">
                <a:solidFill>
                  <a:schemeClr val="bg1"/>
                </a:solidFill>
                <a:latin typeface="Trebuchet MS" panose="020B0703020202090204" pitchFamily="34" charset="0"/>
                <a:cs typeface="Verdana"/>
              </a:rPr>
              <a:t> </a:t>
            </a:r>
            <a:r>
              <a:rPr lang="en-IN" sz="3200" spc="-80" dirty="0">
                <a:solidFill>
                  <a:schemeClr val="bg1"/>
                </a:solidFill>
                <a:latin typeface="Trebuchet MS" panose="020B0703020202090204" pitchFamily="34" charset="0"/>
                <a:cs typeface="Verdana"/>
              </a:rPr>
              <a:t>their</a:t>
            </a:r>
            <a:r>
              <a:rPr lang="en-IN" sz="3200" spc="-165" dirty="0">
                <a:solidFill>
                  <a:schemeClr val="bg1"/>
                </a:solidFill>
                <a:latin typeface="Trebuchet MS" panose="020B0703020202090204" pitchFamily="34" charset="0"/>
                <a:cs typeface="Verdana"/>
              </a:rPr>
              <a:t> </a:t>
            </a:r>
            <a:r>
              <a:rPr lang="en-IN" sz="3200" spc="-75" dirty="0">
                <a:solidFill>
                  <a:schemeClr val="bg1"/>
                </a:solidFill>
                <a:latin typeface="Trebuchet MS" panose="020B0703020202090204" pitchFamily="34" charset="0"/>
                <a:cs typeface="Verdana"/>
              </a:rPr>
              <a:t>valuable</a:t>
            </a:r>
            <a:r>
              <a:rPr lang="en-IN" sz="3200" spc="-170" dirty="0">
                <a:solidFill>
                  <a:schemeClr val="bg1"/>
                </a:solidFill>
                <a:latin typeface="Trebuchet MS" panose="020B0703020202090204" pitchFamily="34" charset="0"/>
                <a:cs typeface="Verdana"/>
              </a:rPr>
              <a:t> </a:t>
            </a:r>
            <a:r>
              <a:rPr lang="en-IN" sz="3200" spc="-70" dirty="0">
                <a:solidFill>
                  <a:schemeClr val="bg1"/>
                </a:solidFill>
                <a:latin typeface="Trebuchet MS" panose="020B0703020202090204" pitchFamily="34" charset="0"/>
                <a:cs typeface="Verdana"/>
              </a:rPr>
              <a:t>and</a:t>
            </a:r>
            <a:r>
              <a:rPr lang="en-IN" sz="3200" spc="-165" dirty="0">
                <a:solidFill>
                  <a:schemeClr val="bg1"/>
                </a:solidFill>
                <a:latin typeface="Trebuchet MS" panose="020B0703020202090204" pitchFamily="34" charset="0"/>
                <a:cs typeface="Verdana"/>
              </a:rPr>
              <a:t> </a:t>
            </a:r>
            <a:r>
              <a:rPr lang="en-IN" sz="3200" spc="-45" dirty="0">
                <a:solidFill>
                  <a:schemeClr val="bg1"/>
                </a:solidFill>
                <a:latin typeface="Trebuchet MS" panose="020B0703020202090204" pitchFamily="34" charset="0"/>
                <a:cs typeface="Verdana"/>
              </a:rPr>
              <a:t>constructive</a:t>
            </a:r>
            <a:r>
              <a:rPr lang="en-IN" sz="3200" spc="-165" dirty="0">
                <a:solidFill>
                  <a:schemeClr val="bg1"/>
                </a:solidFill>
                <a:latin typeface="Trebuchet MS" panose="020B0703020202090204" pitchFamily="34" charset="0"/>
                <a:cs typeface="Verdana"/>
              </a:rPr>
              <a:t> </a:t>
            </a:r>
            <a:r>
              <a:rPr lang="en-IN" sz="3200" spc="-55" dirty="0">
                <a:solidFill>
                  <a:schemeClr val="bg1"/>
                </a:solidFill>
                <a:latin typeface="Trebuchet MS" panose="020B0703020202090204" pitchFamily="34" charset="0"/>
                <a:cs typeface="Verdana"/>
              </a:rPr>
              <a:t>Lectures.</a:t>
            </a:r>
            <a:r>
              <a:rPr lang="en-IN" sz="3200" spc="-165" dirty="0">
                <a:solidFill>
                  <a:schemeClr val="bg1"/>
                </a:solidFill>
                <a:latin typeface="Trebuchet MS" panose="020B0703020202090204" pitchFamily="34" charset="0"/>
                <a:cs typeface="Verdana"/>
              </a:rPr>
              <a:t> </a:t>
            </a:r>
            <a:r>
              <a:rPr lang="en-IN" sz="3200" spc="-35" dirty="0">
                <a:solidFill>
                  <a:schemeClr val="bg1"/>
                </a:solidFill>
                <a:latin typeface="Trebuchet MS" panose="020B0703020202090204" pitchFamily="34" charset="0"/>
                <a:cs typeface="Verdana"/>
              </a:rPr>
              <a:t>Your</a:t>
            </a:r>
            <a:r>
              <a:rPr lang="en-IN" sz="3200" spc="-165" dirty="0">
                <a:solidFill>
                  <a:schemeClr val="bg1"/>
                </a:solidFill>
                <a:latin typeface="Trebuchet MS" panose="020B0703020202090204" pitchFamily="34" charset="0"/>
                <a:cs typeface="Verdana"/>
              </a:rPr>
              <a:t> </a:t>
            </a:r>
            <a:r>
              <a:rPr lang="en-IN" sz="3200" spc="-60" dirty="0">
                <a:solidFill>
                  <a:schemeClr val="bg1"/>
                </a:solidFill>
                <a:latin typeface="Trebuchet MS" panose="020B0703020202090204" pitchFamily="34" charset="0"/>
                <a:cs typeface="Verdana"/>
              </a:rPr>
              <a:t>willingness  </a:t>
            </a:r>
            <a:r>
              <a:rPr lang="en-IN" sz="3200" spc="-50" dirty="0">
                <a:solidFill>
                  <a:schemeClr val="bg1"/>
                </a:solidFill>
                <a:latin typeface="Trebuchet MS" panose="020B0703020202090204" pitchFamily="34" charset="0"/>
                <a:cs typeface="Verdana"/>
              </a:rPr>
              <a:t>to</a:t>
            </a:r>
            <a:r>
              <a:rPr lang="en-IN" sz="3200" spc="-170" dirty="0">
                <a:solidFill>
                  <a:schemeClr val="bg1"/>
                </a:solidFill>
                <a:latin typeface="Trebuchet MS" panose="020B0703020202090204" pitchFamily="34" charset="0"/>
                <a:cs typeface="Verdana"/>
              </a:rPr>
              <a:t> </a:t>
            </a:r>
            <a:r>
              <a:rPr lang="en-IN" sz="3200" spc="-60" dirty="0">
                <a:solidFill>
                  <a:schemeClr val="bg1"/>
                </a:solidFill>
                <a:latin typeface="Trebuchet MS" panose="020B0703020202090204" pitchFamily="34" charset="0"/>
                <a:cs typeface="Verdana"/>
              </a:rPr>
              <a:t>give</a:t>
            </a:r>
            <a:r>
              <a:rPr lang="en-IN" sz="3200" spc="-165" dirty="0">
                <a:solidFill>
                  <a:schemeClr val="bg1"/>
                </a:solidFill>
                <a:latin typeface="Trebuchet MS" panose="020B0703020202090204" pitchFamily="34" charset="0"/>
                <a:cs typeface="Verdana"/>
              </a:rPr>
              <a:t> </a:t>
            </a:r>
            <a:r>
              <a:rPr lang="en-IN" sz="3200" spc="-110" dirty="0">
                <a:solidFill>
                  <a:schemeClr val="bg1"/>
                </a:solidFill>
                <a:latin typeface="Trebuchet MS" panose="020B0703020202090204" pitchFamily="34" charset="0"/>
                <a:cs typeface="Verdana"/>
              </a:rPr>
              <a:t>time</a:t>
            </a:r>
            <a:r>
              <a:rPr lang="en-IN" sz="3200" spc="-165" dirty="0">
                <a:solidFill>
                  <a:schemeClr val="bg1"/>
                </a:solidFill>
                <a:latin typeface="Trebuchet MS" panose="020B0703020202090204" pitchFamily="34" charset="0"/>
                <a:cs typeface="Verdana"/>
              </a:rPr>
              <a:t> </a:t>
            </a:r>
            <a:r>
              <a:rPr lang="en-IN" sz="3200" spc="-10" dirty="0">
                <a:solidFill>
                  <a:schemeClr val="bg1"/>
                </a:solidFill>
                <a:latin typeface="Trebuchet MS" panose="020B0703020202090204" pitchFamily="34" charset="0"/>
                <a:cs typeface="Verdana"/>
              </a:rPr>
              <a:t>so</a:t>
            </a:r>
            <a:r>
              <a:rPr lang="en-IN" sz="3200" spc="-165" dirty="0">
                <a:solidFill>
                  <a:schemeClr val="bg1"/>
                </a:solidFill>
                <a:latin typeface="Trebuchet MS" panose="020B0703020202090204" pitchFamily="34" charset="0"/>
                <a:cs typeface="Verdana"/>
              </a:rPr>
              <a:t> </a:t>
            </a:r>
            <a:r>
              <a:rPr lang="en-IN" sz="3200" spc="-65" dirty="0">
                <a:solidFill>
                  <a:schemeClr val="bg1"/>
                </a:solidFill>
                <a:latin typeface="Trebuchet MS" panose="020B0703020202090204" pitchFamily="34" charset="0"/>
                <a:cs typeface="Verdana"/>
              </a:rPr>
              <a:t>generously</a:t>
            </a:r>
            <a:r>
              <a:rPr lang="en-IN" sz="3200" spc="-165" dirty="0">
                <a:solidFill>
                  <a:schemeClr val="bg1"/>
                </a:solidFill>
                <a:latin typeface="Trebuchet MS" panose="020B0703020202090204" pitchFamily="34" charset="0"/>
                <a:cs typeface="Verdana"/>
              </a:rPr>
              <a:t> </a:t>
            </a:r>
            <a:r>
              <a:rPr lang="en-IN" sz="3200" spc="-60" dirty="0">
                <a:solidFill>
                  <a:schemeClr val="bg1"/>
                </a:solidFill>
                <a:latin typeface="Trebuchet MS" panose="020B0703020202090204" pitchFamily="34" charset="0"/>
                <a:cs typeface="Verdana"/>
              </a:rPr>
              <a:t>has</a:t>
            </a:r>
            <a:r>
              <a:rPr lang="en-IN" sz="3200" spc="-165" dirty="0">
                <a:solidFill>
                  <a:schemeClr val="bg1"/>
                </a:solidFill>
                <a:latin typeface="Trebuchet MS" panose="020B0703020202090204" pitchFamily="34" charset="0"/>
                <a:cs typeface="Verdana"/>
              </a:rPr>
              <a:t> </a:t>
            </a:r>
            <a:r>
              <a:rPr lang="en-IN" sz="3200" spc="-45" dirty="0">
                <a:solidFill>
                  <a:schemeClr val="bg1"/>
                </a:solidFill>
                <a:latin typeface="Trebuchet MS" panose="020B0703020202090204" pitchFamily="34" charset="0"/>
                <a:cs typeface="Verdana"/>
              </a:rPr>
              <a:t>been</a:t>
            </a:r>
            <a:r>
              <a:rPr lang="en-IN" sz="3200" spc="-165" dirty="0">
                <a:solidFill>
                  <a:schemeClr val="bg1"/>
                </a:solidFill>
                <a:latin typeface="Trebuchet MS" panose="020B0703020202090204" pitchFamily="34" charset="0"/>
                <a:cs typeface="Verdana"/>
              </a:rPr>
              <a:t> </a:t>
            </a:r>
            <a:r>
              <a:rPr lang="en-IN" sz="3200" spc="-75" dirty="0">
                <a:solidFill>
                  <a:schemeClr val="bg1"/>
                </a:solidFill>
                <a:latin typeface="Trebuchet MS" panose="020B0703020202090204" pitchFamily="34" charset="0"/>
                <a:cs typeface="Verdana"/>
              </a:rPr>
              <a:t>very</a:t>
            </a:r>
            <a:r>
              <a:rPr lang="en-IN" sz="3200" spc="-165" dirty="0">
                <a:solidFill>
                  <a:schemeClr val="bg1"/>
                </a:solidFill>
                <a:latin typeface="Trebuchet MS" panose="020B0703020202090204" pitchFamily="34" charset="0"/>
                <a:cs typeface="Verdana"/>
              </a:rPr>
              <a:t> </a:t>
            </a:r>
            <a:r>
              <a:rPr lang="en-IN" sz="3200" spc="-95" dirty="0">
                <a:solidFill>
                  <a:schemeClr val="bg1"/>
                </a:solidFill>
                <a:latin typeface="Trebuchet MS" panose="020B0703020202090204" pitchFamily="34" charset="0"/>
                <a:cs typeface="Verdana"/>
              </a:rPr>
              <a:t>much</a:t>
            </a:r>
            <a:r>
              <a:rPr lang="en-IN" sz="3200" spc="-165" dirty="0">
                <a:solidFill>
                  <a:schemeClr val="bg1"/>
                </a:solidFill>
                <a:latin typeface="Trebuchet MS" panose="020B0703020202090204" pitchFamily="34" charset="0"/>
                <a:cs typeface="Verdana"/>
              </a:rPr>
              <a:t> </a:t>
            </a:r>
            <a:r>
              <a:rPr lang="en-IN" sz="3200" spc="-60" dirty="0">
                <a:solidFill>
                  <a:schemeClr val="bg1"/>
                </a:solidFill>
                <a:latin typeface="Trebuchet MS" panose="020B0703020202090204" pitchFamily="34" charset="0"/>
                <a:cs typeface="Verdana"/>
              </a:rPr>
              <a:t>appreciated</a:t>
            </a:r>
            <a:r>
              <a:rPr lang="en-IN" sz="2800" spc="-60" dirty="0">
                <a:solidFill>
                  <a:schemeClr val="bg1"/>
                </a:solidFill>
                <a:latin typeface="Verdana"/>
                <a:cs typeface="Verdana"/>
              </a:rPr>
              <a:t>.</a:t>
            </a:r>
            <a:endParaRPr lang="en-US" sz="28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1284</TotalTime>
  <Words>1094</Words>
  <Application>Microsoft Macintosh PowerPoint</Application>
  <PresentationFormat>Custom</PresentationFormat>
  <Paragraphs>157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Arial Black</vt:lpstr>
      <vt:lpstr>Calibri</vt:lpstr>
      <vt:lpstr>Times New Roman</vt:lpstr>
      <vt:lpstr>Trebuchet MS</vt:lpstr>
      <vt:lpstr>UKIJ Diwani Yantu</vt:lpstr>
      <vt:lpstr>Verdana</vt:lpstr>
      <vt:lpstr>Office Theme</vt:lpstr>
      <vt:lpstr>Clause Security</vt:lpstr>
      <vt:lpstr>Presentation Agenda</vt:lpstr>
      <vt:lpstr>Aim/Description</vt:lpstr>
      <vt:lpstr>Team- Clause Code</vt:lpstr>
      <vt:lpstr>Team- Clause Code</vt:lpstr>
      <vt:lpstr>Aditya Jakhmola</vt:lpstr>
      <vt:lpstr> Solution</vt:lpstr>
      <vt:lpstr>PowerPoint Presentation</vt:lpstr>
      <vt:lpstr>Thank you</vt:lpstr>
      <vt:lpstr>Application- (Code)</vt:lpstr>
      <vt:lpstr>Application- (Code)</vt:lpstr>
      <vt:lpstr>Application– (Code)</vt:lpstr>
      <vt:lpstr>Application – (Code)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Grey Professional Modern Clean Business Presentation</dc:title>
  <dc:creator>aditya jakhmola</dc:creator>
  <cp:keywords>DAE2GNAx_3M,BAEw2FGvrfo</cp:keywords>
  <cp:lastModifiedBy>PRINCE SHARMA</cp:lastModifiedBy>
  <cp:revision>9</cp:revision>
  <dcterms:created xsi:type="dcterms:W3CDTF">2022-01-23T16:44:52Z</dcterms:created>
  <dcterms:modified xsi:type="dcterms:W3CDTF">2022-02-11T04:30:15Z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2022-01-23T00:00:00Z</vt:filetime>
  </property>
  <property fmtid="{D5CDD505-2E9C-101B-9397-08002B2CF9AE}" pid="3" name="Creator">
    <vt:lpwstr>Canva</vt:lpwstr>
  </property>
  <property fmtid="{D5CDD505-2E9C-101B-9397-08002B2CF9AE}" pid="4" name="LastSaved">
    <vt:filetime>2022-01-23T00:00:00Z</vt:filetime>
  </property>
</Properties>
</file>